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99"/>
  </p:notesMasterIdLst>
  <p:sldIdLst>
    <p:sldId id="259" r:id="rId2"/>
    <p:sldId id="257" r:id="rId3"/>
    <p:sldId id="258" r:id="rId4"/>
    <p:sldId id="371"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372" r:id="rId43"/>
    <p:sldId id="298" r:id="rId44"/>
    <p:sldId id="302" r:id="rId45"/>
    <p:sldId id="373" r:id="rId46"/>
    <p:sldId id="375" r:id="rId47"/>
    <p:sldId id="376" r:id="rId48"/>
    <p:sldId id="304" r:id="rId49"/>
    <p:sldId id="305" r:id="rId50"/>
    <p:sldId id="306" r:id="rId51"/>
    <p:sldId id="307" r:id="rId52"/>
    <p:sldId id="308" r:id="rId53"/>
    <p:sldId id="309" r:id="rId54"/>
    <p:sldId id="353" r:id="rId55"/>
    <p:sldId id="354" r:id="rId56"/>
    <p:sldId id="355" r:id="rId57"/>
    <p:sldId id="356" r:id="rId58"/>
    <p:sldId id="357" r:id="rId59"/>
    <p:sldId id="358" r:id="rId60"/>
    <p:sldId id="359" r:id="rId61"/>
    <p:sldId id="317" r:id="rId62"/>
    <p:sldId id="318" r:id="rId63"/>
    <p:sldId id="323" r:id="rId64"/>
    <p:sldId id="360" r:id="rId65"/>
    <p:sldId id="369" r:id="rId66"/>
    <p:sldId id="361" r:id="rId67"/>
    <p:sldId id="362" r:id="rId68"/>
    <p:sldId id="363" r:id="rId69"/>
    <p:sldId id="366" r:id="rId70"/>
    <p:sldId id="325" r:id="rId71"/>
    <p:sldId id="326" r:id="rId72"/>
    <p:sldId id="327" r:id="rId73"/>
    <p:sldId id="328" r:id="rId74"/>
    <p:sldId id="329" r:id="rId75"/>
    <p:sldId id="330" r:id="rId76"/>
    <p:sldId id="331" r:id="rId77"/>
    <p:sldId id="332" r:id="rId78"/>
    <p:sldId id="370" r:id="rId79"/>
    <p:sldId id="377" r:id="rId80"/>
    <p:sldId id="380"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200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presProps" Target="presProps.xml"/><Relationship Id="rId102" Type="http://schemas.openxmlformats.org/officeDocument/2006/relationships/viewProps" Target="viewProps.xml"/><Relationship Id="rId103" Type="http://schemas.openxmlformats.org/officeDocument/2006/relationships/theme" Target="theme/theme1.xml"/><Relationship Id="rId10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notesMaster" Target="notesMasters/notes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printerSettings" Target="printerSettings/printerSettings1.bin"/><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atin typeface="Times"/>
                <a:ea typeface="Times"/>
                <a:cs typeface="Times"/>
                <a:sym typeface="Arial"/>
              </a:defRPr>
            </a:lvl1pPr>
            <a:lvl2pPr>
              <a:defRPr/>
            </a:lvl2pPr>
            <a:lvl3pPr>
              <a:defRPr/>
            </a:lvl3pPr>
            <a:lvl4pPr>
              <a:defRPr/>
            </a:lvl4pPr>
            <a:lvl5pPr>
              <a:defRPr/>
            </a:lvl5pPr>
            <a:lvl6pPr>
              <a:defRPr/>
            </a:lvl6pPr>
            <a:lvl7pPr>
              <a:defRPr/>
            </a:lvl7pPr>
            <a:lvl8pPr>
              <a:defRPr/>
            </a:lvl8pPr>
            <a:lvl9pPr>
              <a:defRPr/>
            </a:lvl9pPr>
          </a:lstStyle>
          <a:p>
            <a:endParaRPr lang="en-US"/>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atin typeface="Times"/>
                <a:ea typeface="Times"/>
                <a:cs typeface="Times"/>
                <a:sym typeface="Arial"/>
              </a:defRPr>
            </a:lvl1pPr>
            <a:lvl2pPr>
              <a:defRPr/>
            </a:lvl2pPr>
            <a:lvl3pPr>
              <a:defRPr/>
            </a:lvl3pPr>
            <a:lvl4pPr>
              <a:defRPr/>
            </a:lvl4pPr>
            <a:lvl5pPr>
              <a:defRPr/>
            </a:lvl5pPr>
            <a:lvl6pPr>
              <a:defRPr/>
            </a:lvl6pPr>
            <a:lvl7pPr>
              <a:defRPr/>
            </a:lvl7pPr>
            <a:lvl8pPr>
              <a:defRPr/>
            </a:lvl8pPr>
            <a:lvl9pPr>
              <a:defRPr/>
            </a:lvl9pPr>
          </a:lstStyle>
          <a:p>
            <a:endParaRPr lang="en-US"/>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atin typeface="Times"/>
                <a:ea typeface="Times"/>
                <a:cs typeface="Times"/>
                <a:sym typeface="Arial"/>
              </a:defRPr>
            </a:lvl1pPr>
            <a:lvl2pPr>
              <a:defRPr/>
            </a:lvl2pPr>
            <a:lvl3pPr>
              <a:defRPr/>
            </a:lvl3pPr>
            <a:lvl4pPr>
              <a:defRPr/>
            </a:lvl4pPr>
            <a:lvl5pPr>
              <a:defRPr/>
            </a:lvl5pPr>
            <a:lvl6pPr>
              <a:defRPr/>
            </a:lvl6pPr>
            <a:lvl7pPr>
              <a:defRPr/>
            </a:lvl7pPr>
            <a:lvl8pPr>
              <a:defRPr/>
            </a:lvl8pPr>
            <a:lvl9pPr>
              <a:defRPr/>
            </a:lvl9pPr>
          </a:lstStyle>
          <a:p>
            <a:endParaRPr lang="en-US"/>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atin typeface="Times"/>
                <a:ea typeface="Times"/>
                <a:cs typeface="Times"/>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lang="en-US"/>
          </a:p>
        </p:txBody>
      </p:sp>
    </p:spTree>
    <p:extLst>
      <p:ext uri="{BB962C8B-B14F-4D97-AF65-F5344CB8AC3E}">
        <p14:creationId xmlns:p14="http://schemas.microsoft.com/office/powerpoint/2010/main" val="226176715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Times"/>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1" name="Shape 15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8" name="Shape 15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5" name="Shape 16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2" name="Shape 17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9" name="Shape 17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6" name="Shape 18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3" name="Shape 19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0" name="Shape 20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7" name="Shape 20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4" name="Shape 21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5" name="Shape 9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1" name="Shape 22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8" name="Shape 22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5" name="Shape 23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41" name="Shape 2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2" name="Shape 24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9" name="Shape 24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6" name="Shape 25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3" name="Shape 26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70" name="Shape 27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77" name="Shape 27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83" name="Shape 2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4" name="Shape 28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2" name="Shape 10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1" name="Shape 29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8" name="Shape 29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04" name="Shape 3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5" name="Shape 30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11" name="Shape 3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12" name="Shape 31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18" name="Shape 3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19" name="Shape 31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26" name="Shape 32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32" name="Shape 3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3" name="Shape 33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39" name="Shape 3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40" name="Shape 34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46" name="Shape 3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47" name="Shape 34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53" name="Shape 3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54" name="Shape 35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60" name="Shape 3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61" name="Shape 36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67" name="Shape 3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68" name="Shape 36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67" name="Shape 3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68" name="Shape 36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Shape 38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82" name="Shape 38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09" name="Shape 4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10" name="Shape 41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09" name="Shape 4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10" name="Shape 41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09" name="Shape 4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10" name="Shape 41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09" name="Shape 4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10" name="Shape 41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Shape 42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23" name="Shape 4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24" name="Shape 42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30" name="Shape 4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1" name="Shape 43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6" name="Shape 11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Shape 43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37" name="Shape 4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8" name="Shape 43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Shape 44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44" name="Shape 4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45" name="Shape 44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51" name="Shape 4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52" name="Shape 45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58" name="Shape 4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59" name="Shape 45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58" name="Shape 4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59" name="Shape 45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58" name="Shape 4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59" name="Shape 45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58" name="Shape 4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59" name="Shape 45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58" name="Shape 4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59" name="Shape 45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58" name="Shape 4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59" name="Shape 45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58" name="Shape 4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59" name="Shape 45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3" name="Shape 12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458" name="Shape 4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59" name="Shape 45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Shape 51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14" name="Shape 5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15" name="Shape 51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Shape 52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21" name="Shape 5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22" name="Shape 52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56" name="Shape 5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57" name="Shape 55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56" name="Shape 5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57" name="Shape 55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56" name="Shape 5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57" name="Shape 55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56" name="Shape 5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57" name="Shape 55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56" name="Shape 5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57" name="Shape 55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56" name="Shape 5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57" name="Shape 55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56" name="Shape 5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57" name="Shape 55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0" name="Shape 13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Shape 56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70" name="Shape 5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71" name="Shape 57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Shape 57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77" name="Shape 5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78" name="Shape 57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2"/>
        <p:cNvGrpSpPr/>
        <p:nvPr/>
      </p:nvGrpSpPr>
      <p:grpSpPr>
        <a:xfrm>
          <a:off x="0" y="0"/>
          <a:ext cx="0" cy="0"/>
          <a:chOff x="0" y="0"/>
          <a:chExt cx="0" cy="0"/>
        </a:xfrm>
      </p:grpSpPr>
      <p:sp>
        <p:nvSpPr>
          <p:cNvPr id="583" name="Shape 58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84" name="Shape 5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85" name="Shape 58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Shape 59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91" name="Shape 5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92" name="Shape 59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Shape 59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598" name="Shape 5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99" name="Shape 59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Shape 60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05" name="Shape 6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06" name="Shape 60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Shape 61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12" name="Shape 6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13" name="Shape 61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Shape 61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19" name="Shape 6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20" name="Shape 62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Shape 61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19" name="Shape 6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20" name="Shape 62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Shape 61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19" name="Shape 6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20" name="Shape 62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7" name="Shape 13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Shape 61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19" name="Shape 6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20" name="Shape 62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8"/>
        <p:cNvGrpSpPr/>
        <p:nvPr/>
      </p:nvGrpSpPr>
      <p:grpSpPr>
        <a:xfrm>
          <a:off x="0" y="0"/>
          <a:ext cx="0" cy="0"/>
          <a:chOff x="0" y="0"/>
          <a:chExt cx="0" cy="0"/>
        </a:xfrm>
      </p:grpSpPr>
      <p:sp>
        <p:nvSpPr>
          <p:cNvPr id="639" name="Shape 63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40" name="Shape 6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41" name="Shape 64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Shape 64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47" name="Shape 6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48" name="Shape 64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Shape 65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54" name="Shape 6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55" name="Shape 65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Shape 66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61" name="Shape 6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62" name="Shape 66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Shape 66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68" name="Shape 6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69" name="Shape 66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3"/>
        <p:cNvGrpSpPr/>
        <p:nvPr/>
      </p:nvGrpSpPr>
      <p:grpSpPr>
        <a:xfrm>
          <a:off x="0" y="0"/>
          <a:ext cx="0" cy="0"/>
          <a:chOff x="0" y="0"/>
          <a:chExt cx="0" cy="0"/>
        </a:xfrm>
      </p:grpSpPr>
      <p:sp>
        <p:nvSpPr>
          <p:cNvPr id="674" name="Shape 67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75" name="Shape 6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76" name="Shape 67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Shape 68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82" name="Shape 6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83" name="Shape 68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Shape 68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89" name="Shape 6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90" name="Shape 69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4"/>
        <p:cNvGrpSpPr/>
        <p:nvPr/>
      </p:nvGrpSpPr>
      <p:grpSpPr>
        <a:xfrm>
          <a:off x="0" y="0"/>
          <a:ext cx="0" cy="0"/>
          <a:chOff x="0" y="0"/>
          <a:chExt cx="0" cy="0"/>
        </a:xfrm>
      </p:grpSpPr>
      <p:sp>
        <p:nvSpPr>
          <p:cNvPr id="695" name="Shape 69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696" name="Shape 6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97" name="Shape 69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4" name="Shape 14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1"/>
        <p:cNvGrpSpPr/>
        <p:nvPr/>
      </p:nvGrpSpPr>
      <p:grpSpPr>
        <a:xfrm>
          <a:off x="0" y="0"/>
          <a:ext cx="0" cy="0"/>
          <a:chOff x="0" y="0"/>
          <a:chExt cx="0" cy="0"/>
        </a:xfrm>
      </p:grpSpPr>
      <p:sp>
        <p:nvSpPr>
          <p:cNvPr id="702" name="Shape 70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703" name="Shape 7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04" name="Shape 70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Shape 70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710" name="Shape 7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11" name="Shape 71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Shape 71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717" name="Shape 7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18" name="Shape 71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Shape 72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724" name="Shape 7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25" name="Shape 72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
        <p:cNvGrpSpPr/>
        <p:nvPr/>
      </p:nvGrpSpPr>
      <p:grpSpPr>
        <a:xfrm>
          <a:off x="0" y="0"/>
          <a:ext cx="0" cy="0"/>
          <a:chOff x="0" y="0"/>
          <a:chExt cx="0" cy="0"/>
        </a:xfrm>
      </p:grpSpPr>
      <p:sp>
        <p:nvSpPr>
          <p:cNvPr id="730" name="Shape 73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731" name="Shape 7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32" name="Shape 73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6"/>
        <p:cNvGrpSpPr/>
        <p:nvPr/>
      </p:nvGrpSpPr>
      <p:grpSpPr>
        <a:xfrm>
          <a:off x="0" y="0"/>
          <a:ext cx="0" cy="0"/>
          <a:chOff x="0" y="0"/>
          <a:chExt cx="0" cy="0"/>
        </a:xfrm>
      </p:grpSpPr>
      <p:sp>
        <p:nvSpPr>
          <p:cNvPr id="737" name="Shape 73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738" name="Shape 7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39" name="Shape 73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Shape 74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745" name="Shape 7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46" name="Shape 74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Shape 75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en-US"/>
              <a:t> </a:t>
            </a:r>
          </a:p>
        </p:txBody>
      </p:sp>
      <p:sp>
        <p:nvSpPr>
          <p:cNvPr id="752" name="Shape 7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53" name="Shape 75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ctr" rtl="0">
              <a:spcBef>
                <a:spcPts val="0"/>
              </a:spcBef>
              <a:spcAft>
                <a:spcPts val="0"/>
              </a:spcAft>
              <a:defRPr sz="4400" b="0" i="0" u="none" strike="noStrike" cap="none" baseline="0">
                <a:solidFill>
                  <a:schemeClr val="lt2"/>
                </a:solidFill>
                <a:latin typeface="Times"/>
                <a:ea typeface="Times"/>
                <a:cs typeface="Times"/>
                <a:sym typeface="Arial"/>
              </a:defRPr>
            </a:lvl1pPr>
            <a:lvl2pPr marL="0" marR="0" indent="0" algn="ctr" rtl="0">
              <a:spcBef>
                <a:spcPts val="0"/>
              </a:spcBef>
              <a:spcAft>
                <a:spcPts val="0"/>
              </a:spcAft>
              <a:defRPr sz="4400" b="0" i="0" u="none" strike="noStrike" cap="none" baseline="0">
                <a:solidFill>
                  <a:schemeClr val="lt2"/>
                </a:solidFill>
                <a:latin typeface="Arial"/>
                <a:ea typeface="Arial"/>
                <a:cs typeface="Arial"/>
                <a:sym typeface="Arial"/>
              </a:defRPr>
            </a:lvl2pPr>
            <a:lvl3pPr marL="0" marR="0" indent="0" algn="ctr" rtl="0">
              <a:spcBef>
                <a:spcPts val="0"/>
              </a:spcBef>
              <a:spcAft>
                <a:spcPts val="0"/>
              </a:spcAft>
              <a:defRPr sz="4400" b="0" i="0" u="none" strike="noStrike" cap="none" baseline="0">
                <a:solidFill>
                  <a:schemeClr val="lt2"/>
                </a:solidFill>
                <a:latin typeface="Arial"/>
                <a:ea typeface="Arial"/>
                <a:cs typeface="Arial"/>
                <a:sym typeface="Arial"/>
              </a:defRPr>
            </a:lvl3pPr>
            <a:lvl4pPr marL="0" marR="0" indent="0" algn="ctr" rtl="0">
              <a:spcBef>
                <a:spcPts val="0"/>
              </a:spcBef>
              <a:spcAft>
                <a:spcPts val="0"/>
              </a:spcAft>
              <a:defRPr sz="4400" b="0" i="0" u="none" strike="noStrike" cap="none" baseline="0">
                <a:solidFill>
                  <a:schemeClr val="lt2"/>
                </a:solidFill>
                <a:latin typeface="Arial"/>
                <a:ea typeface="Arial"/>
                <a:cs typeface="Arial"/>
                <a:sym typeface="Arial"/>
              </a:defRPr>
            </a:lvl4pPr>
            <a:lvl5pPr marL="0" marR="0" indent="0" algn="ctr" rtl="0">
              <a:spcBef>
                <a:spcPts val="0"/>
              </a:spcBef>
              <a:spcAft>
                <a:spcPts val="0"/>
              </a:spcAft>
              <a:defRPr sz="4400" b="0" i="0" u="none" strike="noStrike" cap="none" baseline="0">
                <a:solidFill>
                  <a:schemeClr val="lt2"/>
                </a:solidFill>
                <a:latin typeface="Arial"/>
                <a:ea typeface="Arial"/>
                <a:cs typeface="Arial"/>
                <a:sym typeface="Arial"/>
              </a:defRPr>
            </a:lvl5pPr>
            <a:lvl6pPr marL="457200" marR="0" indent="0" algn="ctr" rtl="0">
              <a:spcBef>
                <a:spcPts val="0"/>
              </a:spcBef>
              <a:spcAft>
                <a:spcPts val="0"/>
              </a:spcAft>
              <a:defRPr sz="4400" b="0" i="0" u="none" strike="noStrike" cap="none" baseline="0">
                <a:solidFill>
                  <a:schemeClr val="lt2"/>
                </a:solidFill>
                <a:latin typeface="Arial"/>
                <a:ea typeface="Arial"/>
                <a:cs typeface="Arial"/>
                <a:sym typeface="Arial"/>
              </a:defRPr>
            </a:lvl6pPr>
            <a:lvl7pPr marL="914400" marR="0" indent="0" algn="ctr" rtl="0">
              <a:spcBef>
                <a:spcPts val="0"/>
              </a:spcBef>
              <a:spcAft>
                <a:spcPts val="0"/>
              </a:spcAft>
              <a:defRPr sz="4400" b="0" i="0" u="none" strike="noStrike" cap="none" baseline="0">
                <a:solidFill>
                  <a:schemeClr val="lt2"/>
                </a:solidFill>
                <a:latin typeface="Arial"/>
                <a:ea typeface="Arial"/>
                <a:cs typeface="Arial"/>
                <a:sym typeface="Arial"/>
              </a:defRPr>
            </a:lvl7pPr>
            <a:lvl8pPr marL="1371600" marR="0" indent="0" algn="ctr" rtl="0">
              <a:spcBef>
                <a:spcPts val="0"/>
              </a:spcBef>
              <a:spcAft>
                <a:spcPts val="0"/>
              </a:spcAft>
              <a:defRPr sz="4400" b="0" i="0" u="none" strike="noStrike" cap="none" baseline="0">
                <a:solidFill>
                  <a:schemeClr val="lt2"/>
                </a:solidFill>
                <a:latin typeface="Arial"/>
                <a:ea typeface="Arial"/>
                <a:cs typeface="Arial"/>
                <a:sym typeface="Arial"/>
              </a:defRPr>
            </a:lvl8pPr>
            <a:lvl9pPr marL="1828800" marR="0" indent="0" algn="ctr" rtl="0">
              <a:spcBef>
                <a:spcPts val="0"/>
              </a:spcBef>
              <a:spcAft>
                <a:spcPts val="0"/>
              </a:spcAft>
              <a:defRPr sz="4400" b="0" i="0" u="none" strike="noStrike" cap="none" baseline="0">
                <a:solidFill>
                  <a:schemeClr val="lt2"/>
                </a:solidFill>
                <a:latin typeface="Arial"/>
                <a:ea typeface="Arial"/>
                <a:cs typeface="Arial"/>
                <a:sym typeface="Arial"/>
              </a:defRPr>
            </a:lvl9pPr>
          </a:lstStyle>
          <a:p>
            <a:endParaRPr/>
          </a:p>
        </p:txBody>
      </p:sp>
      <p:sp>
        <p:nvSpPr>
          <p:cNvPr id="15" name="Shape 15"/>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480"/>
              </a:spcBef>
              <a:spcAft>
                <a:spcPts val="0"/>
              </a:spcAft>
              <a:buClr>
                <a:schemeClr val="lt1"/>
              </a:buClr>
              <a:buFont typeface="Arial"/>
              <a:buNone/>
              <a:defRPr sz="2400" b="0" i="0" u="none" strike="noStrike" cap="none" baseline="0">
                <a:solidFill>
                  <a:schemeClr val="lt1"/>
                </a:solidFill>
                <a:latin typeface="Times"/>
                <a:ea typeface="Times"/>
                <a:cs typeface="Times"/>
                <a:sym typeface="Arial"/>
              </a:defRPr>
            </a:lvl1pPr>
            <a:lvl2pPr marL="457200" marR="0" indent="0" algn="ctr" rtl="0">
              <a:spcBef>
                <a:spcPts val="480"/>
              </a:spcBef>
              <a:spcAft>
                <a:spcPts val="0"/>
              </a:spcAft>
              <a:buClr>
                <a:schemeClr val="lt1"/>
              </a:buClr>
              <a:buFont typeface="Arial"/>
              <a:buNone/>
              <a:defRPr sz="2400" b="0" i="0" u="none" strike="noStrike" cap="none" baseline="0">
                <a:solidFill>
                  <a:schemeClr val="lt1"/>
                </a:solidFill>
                <a:latin typeface="Arial"/>
                <a:ea typeface="Arial"/>
                <a:cs typeface="Arial"/>
                <a:sym typeface="Arial"/>
              </a:defRPr>
            </a:lvl2pPr>
            <a:lvl3pPr marL="914400" marR="0" indent="0" algn="ctr" rtl="0">
              <a:spcBef>
                <a:spcPts val="480"/>
              </a:spcBef>
              <a:spcAft>
                <a:spcPts val="0"/>
              </a:spcAft>
              <a:buClr>
                <a:schemeClr val="lt1"/>
              </a:buClr>
              <a:buFont typeface="Arial"/>
              <a:buNone/>
              <a:defRPr sz="2400" b="0" i="0" u="none" strike="noStrike" cap="none" baseline="0">
                <a:solidFill>
                  <a:schemeClr val="lt1"/>
                </a:solidFill>
                <a:latin typeface="Arial"/>
                <a:ea typeface="Arial"/>
                <a:cs typeface="Arial"/>
                <a:sym typeface="Arial"/>
              </a:defRPr>
            </a:lvl3pPr>
            <a:lvl4pPr marL="1371600" marR="0" indent="0" algn="ctr" rtl="0">
              <a:spcBef>
                <a:spcPts val="480"/>
              </a:spcBef>
              <a:spcAft>
                <a:spcPts val="0"/>
              </a:spcAft>
              <a:buClr>
                <a:schemeClr val="lt1"/>
              </a:buClr>
              <a:buFont typeface="Arial"/>
              <a:buNone/>
              <a:defRPr sz="2400" b="0" i="0" u="none" strike="noStrike" cap="none" baseline="0">
                <a:solidFill>
                  <a:schemeClr val="lt1"/>
                </a:solidFill>
                <a:latin typeface="Arial"/>
                <a:ea typeface="Arial"/>
                <a:cs typeface="Arial"/>
                <a:sym typeface="Arial"/>
              </a:defRPr>
            </a:lvl4pPr>
            <a:lvl5pPr marL="1828800" marR="0" indent="0" algn="ctr" rtl="0">
              <a:spcBef>
                <a:spcPts val="480"/>
              </a:spcBef>
              <a:spcAft>
                <a:spcPts val="0"/>
              </a:spcAft>
              <a:buClr>
                <a:schemeClr val="lt1"/>
              </a:buClr>
              <a:buFont typeface="Arial"/>
              <a:buNone/>
              <a:defRPr sz="2400" b="0" i="0" u="none" strike="noStrike" cap="none" baseline="0">
                <a:solidFill>
                  <a:schemeClr val="lt1"/>
                </a:solidFill>
                <a:latin typeface="Arial"/>
                <a:ea typeface="Arial"/>
                <a:cs typeface="Arial"/>
                <a:sym typeface="Arial"/>
              </a:defRPr>
            </a:lvl5pPr>
            <a:lvl6pPr marL="2286000" marR="0" indent="0" algn="ctr" rtl="0">
              <a:spcBef>
                <a:spcPts val="480"/>
              </a:spcBef>
              <a:spcAft>
                <a:spcPts val="0"/>
              </a:spcAft>
              <a:buClr>
                <a:schemeClr val="lt1"/>
              </a:buClr>
              <a:buFont typeface="Arial"/>
              <a:buNone/>
              <a:defRPr sz="2400" b="0" i="0" u="none" strike="noStrike" cap="none" baseline="0">
                <a:solidFill>
                  <a:schemeClr val="lt1"/>
                </a:solidFill>
                <a:latin typeface="Arial"/>
                <a:ea typeface="Arial"/>
                <a:cs typeface="Arial"/>
                <a:sym typeface="Arial"/>
              </a:defRPr>
            </a:lvl6pPr>
            <a:lvl7pPr marL="2743200" marR="0" indent="0" algn="ctr" rtl="0">
              <a:spcBef>
                <a:spcPts val="480"/>
              </a:spcBef>
              <a:spcAft>
                <a:spcPts val="0"/>
              </a:spcAft>
              <a:buClr>
                <a:schemeClr val="lt1"/>
              </a:buClr>
              <a:buFont typeface="Arial"/>
              <a:buNone/>
              <a:defRPr sz="2400" b="0" i="0" u="none" strike="noStrike" cap="none" baseline="0">
                <a:solidFill>
                  <a:schemeClr val="lt1"/>
                </a:solidFill>
                <a:latin typeface="Arial"/>
                <a:ea typeface="Arial"/>
                <a:cs typeface="Arial"/>
                <a:sym typeface="Arial"/>
              </a:defRPr>
            </a:lvl7pPr>
            <a:lvl8pPr marL="3200400" marR="0" indent="0" algn="ctr" rtl="0">
              <a:spcBef>
                <a:spcPts val="480"/>
              </a:spcBef>
              <a:spcAft>
                <a:spcPts val="0"/>
              </a:spcAft>
              <a:buClr>
                <a:schemeClr val="lt1"/>
              </a:buClr>
              <a:buFont typeface="Arial"/>
              <a:buNone/>
              <a:defRPr sz="2400" b="0" i="0" u="none" strike="noStrike" cap="none" baseline="0">
                <a:solidFill>
                  <a:schemeClr val="lt1"/>
                </a:solidFill>
                <a:latin typeface="Arial"/>
                <a:ea typeface="Arial"/>
                <a:cs typeface="Arial"/>
                <a:sym typeface="Arial"/>
              </a:defRPr>
            </a:lvl8pPr>
            <a:lvl9pPr marL="3657600" marR="0" indent="0" algn="ctr" rtl="0">
              <a:spcBef>
                <a:spcPts val="480"/>
              </a:spcBef>
              <a:spcAft>
                <a:spcPts val="0"/>
              </a:spcAft>
              <a:buClr>
                <a:schemeClr val="lt1"/>
              </a:buClr>
              <a:buFont typeface="Arial"/>
              <a:buNone/>
              <a:defRPr sz="2400" b="0" i="0" u="none" strike="noStrike" cap="none" baseline="0">
                <a:solidFill>
                  <a:schemeClr val="lt1"/>
                </a:solidFill>
                <a:latin typeface="Arial"/>
                <a:ea typeface="Arial"/>
                <a:cs typeface="Arial"/>
                <a:sym typeface="Arial"/>
              </a:defRPr>
            </a:lvl9pPr>
          </a:lstStyle>
          <a:p>
            <a:endParaRPr/>
          </a:p>
        </p:txBody>
      </p:sp>
      <p:sp>
        <p:nvSpPr>
          <p:cNvPr id="16" name="Shape 16"/>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17" name="Shape 17"/>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18" name="Shape 18"/>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defRPr>
            </a:lvl1pPr>
            <a:lvl2pPr algn="ctr" rtl="0">
              <a:spcBef>
                <a:spcPts val="0"/>
              </a:spcBef>
              <a:spcAft>
                <a:spcPts val="0"/>
              </a:spcAft>
              <a:defRPr sz="4400">
                <a:solidFill>
                  <a:schemeClr val="lt2"/>
                </a:solidFill>
              </a:defRPr>
            </a:lvl2pPr>
            <a:lvl3pPr algn="ctr" rtl="0">
              <a:spcBef>
                <a:spcPts val="0"/>
              </a:spcBef>
              <a:spcAft>
                <a:spcPts val="0"/>
              </a:spcAft>
              <a:defRPr sz="4400">
                <a:solidFill>
                  <a:schemeClr val="lt2"/>
                </a:solidFill>
              </a:defRPr>
            </a:lvl3pPr>
            <a:lvl4pPr algn="ctr" rtl="0">
              <a:spcBef>
                <a:spcPts val="0"/>
              </a:spcBef>
              <a:spcAft>
                <a:spcPts val="0"/>
              </a:spcAft>
              <a:defRPr sz="4400">
                <a:solidFill>
                  <a:schemeClr val="lt2"/>
                </a:solidFill>
              </a:defRPr>
            </a:lvl4pPr>
            <a:lvl5pPr algn="ctr" rtl="0">
              <a:spcBef>
                <a:spcPts val="0"/>
              </a:spcBef>
              <a:spcAft>
                <a:spcPts val="0"/>
              </a:spcAft>
              <a:defRPr sz="4400">
                <a:solidFill>
                  <a:schemeClr val="lt2"/>
                </a:solidFill>
              </a:defRPr>
            </a:lvl5pPr>
            <a:lvl6pPr marL="457200" algn="ctr" rtl="0">
              <a:spcBef>
                <a:spcPts val="0"/>
              </a:spcBef>
              <a:spcAft>
                <a:spcPts val="0"/>
              </a:spcAft>
              <a:defRPr sz="4400">
                <a:solidFill>
                  <a:schemeClr val="lt2"/>
                </a:solidFill>
              </a:defRPr>
            </a:lvl6pPr>
            <a:lvl7pPr marL="914400" algn="ctr" rtl="0">
              <a:spcBef>
                <a:spcPts val="0"/>
              </a:spcBef>
              <a:spcAft>
                <a:spcPts val="0"/>
              </a:spcAft>
              <a:defRPr sz="4400">
                <a:solidFill>
                  <a:schemeClr val="lt2"/>
                </a:solidFill>
              </a:defRPr>
            </a:lvl7pPr>
            <a:lvl8pPr marL="1371600" algn="ctr" rtl="0">
              <a:spcBef>
                <a:spcPts val="0"/>
              </a:spcBef>
              <a:spcAft>
                <a:spcPts val="0"/>
              </a:spcAft>
              <a:defRPr sz="4400">
                <a:solidFill>
                  <a:schemeClr val="lt2"/>
                </a:solidFill>
              </a:defRPr>
            </a:lvl8pPr>
            <a:lvl9pPr marL="1828800" algn="ctr" rtl="0">
              <a:spcBef>
                <a:spcPts val="0"/>
              </a:spcBef>
              <a:spcAft>
                <a:spcPts val="0"/>
              </a:spcAft>
              <a:defRPr sz="4400">
                <a:solidFill>
                  <a:schemeClr val="lt2"/>
                </a:solidFill>
              </a:defRPr>
            </a:lvl9pPr>
          </a:lstStyle>
          <a:p>
            <a:endParaRPr/>
          </a:p>
        </p:txBody>
      </p:sp>
      <p:sp>
        <p:nvSpPr>
          <p:cNvPr id="72" name="Shape 72"/>
          <p:cNvSpPr txBox="1">
            <a:spLocks noGrp="1"/>
          </p:cNvSpPr>
          <p:nvPr>
            <p:ph type="body" idx="1"/>
          </p:nvPr>
        </p:nvSpPr>
        <p:spPr>
          <a:xfrm rot="5400000">
            <a:off x="2514599" y="152399"/>
            <a:ext cx="4114800" cy="7772400"/>
          </a:xfrm>
          <a:prstGeom prst="rect">
            <a:avLst/>
          </a:prstGeom>
          <a:noFill/>
          <a:ln>
            <a:noFill/>
          </a:ln>
        </p:spPr>
        <p:txBody>
          <a:bodyPr lIns="91425" tIns="91425" rIns="91425" bIns="91425" anchor="t" anchorCtr="0"/>
          <a:lstStyle>
            <a:lvl1pPr marL="342900" indent="-342900" algn="ctr" rtl="0">
              <a:spcBef>
                <a:spcPts val="480"/>
              </a:spcBef>
              <a:spcAft>
                <a:spcPts val="0"/>
              </a:spcAft>
              <a:defRPr sz="2400">
                <a:solidFill>
                  <a:schemeClr val="lt1"/>
                </a:solidFill>
                <a:latin typeface="Times"/>
                <a:ea typeface="Times"/>
                <a:cs typeface="Times"/>
              </a:defRPr>
            </a:lvl1pPr>
            <a:lvl2pPr marL="742950" indent="-285750" algn="ctr" rtl="0">
              <a:spcBef>
                <a:spcPts val="480"/>
              </a:spcBef>
              <a:spcAft>
                <a:spcPts val="0"/>
              </a:spcAft>
              <a:defRPr sz="2400">
                <a:solidFill>
                  <a:schemeClr val="lt1"/>
                </a:solidFill>
              </a:defRPr>
            </a:lvl2pPr>
            <a:lvl3pPr marL="1143000" indent="-228600" algn="ctr" rtl="0">
              <a:spcBef>
                <a:spcPts val="480"/>
              </a:spcBef>
              <a:spcAft>
                <a:spcPts val="0"/>
              </a:spcAft>
              <a:defRPr sz="2400">
                <a:solidFill>
                  <a:schemeClr val="lt1"/>
                </a:solidFill>
              </a:defRPr>
            </a:lvl3pPr>
            <a:lvl4pPr marL="1600200" indent="-228600" algn="ctr" rtl="0">
              <a:spcBef>
                <a:spcPts val="480"/>
              </a:spcBef>
              <a:spcAft>
                <a:spcPts val="0"/>
              </a:spcAft>
              <a:defRPr sz="2400">
                <a:solidFill>
                  <a:schemeClr val="lt1"/>
                </a:solidFill>
              </a:defRPr>
            </a:lvl4pPr>
            <a:lvl5pPr marL="2057400" indent="-228600" algn="ctr" rtl="0">
              <a:spcBef>
                <a:spcPts val="480"/>
              </a:spcBef>
              <a:spcAft>
                <a:spcPts val="0"/>
              </a:spcAft>
              <a:defRPr sz="2400">
                <a:solidFill>
                  <a:schemeClr val="lt1"/>
                </a:solidFill>
              </a:defRPr>
            </a:lvl5pPr>
            <a:lvl6pPr marL="2514600" indent="-228600" algn="ctr" rtl="0">
              <a:spcBef>
                <a:spcPts val="480"/>
              </a:spcBef>
              <a:spcAft>
                <a:spcPts val="0"/>
              </a:spcAft>
              <a:defRPr sz="2400">
                <a:solidFill>
                  <a:schemeClr val="lt1"/>
                </a:solidFill>
              </a:defRPr>
            </a:lvl6pPr>
            <a:lvl7pPr marL="2971800" indent="-228600" algn="ctr" rtl="0">
              <a:spcBef>
                <a:spcPts val="480"/>
              </a:spcBef>
              <a:spcAft>
                <a:spcPts val="0"/>
              </a:spcAft>
              <a:defRPr sz="2400">
                <a:solidFill>
                  <a:schemeClr val="lt1"/>
                </a:solidFill>
              </a:defRPr>
            </a:lvl7pPr>
            <a:lvl8pPr marL="3429000" indent="-228600" algn="ctr" rtl="0">
              <a:spcBef>
                <a:spcPts val="480"/>
              </a:spcBef>
              <a:spcAft>
                <a:spcPts val="0"/>
              </a:spcAft>
              <a:defRPr sz="2400">
                <a:solidFill>
                  <a:schemeClr val="lt1"/>
                </a:solidFill>
              </a:defRPr>
            </a:lvl8pPr>
            <a:lvl9pPr marL="3886200" indent="-228600" algn="ctr" rtl="0">
              <a:spcBef>
                <a:spcPts val="480"/>
              </a:spcBef>
              <a:spcAft>
                <a:spcPts val="0"/>
              </a:spcAft>
              <a:defRPr sz="2400">
                <a:solidFill>
                  <a:schemeClr val="lt1"/>
                </a:solidFill>
              </a:defRPr>
            </a:lvl9pPr>
          </a:lstStyle>
          <a:p>
            <a:endParaRPr/>
          </a:p>
        </p:txBody>
      </p:sp>
      <p:sp>
        <p:nvSpPr>
          <p:cNvPr id="73" name="Shape 7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74" name="Shape 7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75" name="Shape 75"/>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76"/>
        <p:cNvGrpSpPr/>
        <p:nvPr/>
      </p:nvGrpSpPr>
      <p:grpSpPr>
        <a:xfrm>
          <a:off x="0" y="0"/>
          <a:ext cx="0" cy="0"/>
          <a:chOff x="0" y="0"/>
          <a:chExt cx="0" cy="0"/>
        </a:xfrm>
      </p:grpSpPr>
      <p:sp>
        <p:nvSpPr>
          <p:cNvPr id="77" name="Shape 77"/>
          <p:cNvSpPr txBox="1">
            <a:spLocks noGrp="1"/>
          </p:cNvSpPr>
          <p:nvPr>
            <p:ph type="title"/>
          </p:nvPr>
        </p:nvSpPr>
        <p:spPr>
          <a:xfrm rot="5400000">
            <a:off x="4747418" y="2156618"/>
            <a:ext cx="5821362" cy="20574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defRPr>
            </a:lvl1pPr>
            <a:lvl2pPr algn="ctr" rtl="0">
              <a:spcBef>
                <a:spcPts val="0"/>
              </a:spcBef>
              <a:spcAft>
                <a:spcPts val="0"/>
              </a:spcAft>
              <a:defRPr sz="4400">
                <a:solidFill>
                  <a:schemeClr val="lt2"/>
                </a:solidFill>
              </a:defRPr>
            </a:lvl2pPr>
            <a:lvl3pPr algn="ctr" rtl="0">
              <a:spcBef>
                <a:spcPts val="0"/>
              </a:spcBef>
              <a:spcAft>
                <a:spcPts val="0"/>
              </a:spcAft>
              <a:defRPr sz="4400">
                <a:solidFill>
                  <a:schemeClr val="lt2"/>
                </a:solidFill>
              </a:defRPr>
            </a:lvl3pPr>
            <a:lvl4pPr algn="ctr" rtl="0">
              <a:spcBef>
                <a:spcPts val="0"/>
              </a:spcBef>
              <a:spcAft>
                <a:spcPts val="0"/>
              </a:spcAft>
              <a:defRPr sz="4400">
                <a:solidFill>
                  <a:schemeClr val="lt2"/>
                </a:solidFill>
              </a:defRPr>
            </a:lvl4pPr>
            <a:lvl5pPr algn="ctr" rtl="0">
              <a:spcBef>
                <a:spcPts val="0"/>
              </a:spcBef>
              <a:spcAft>
                <a:spcPts val="0"/>
              </a:spcAft>
              <a:defRPr sz="4400">
                <a:solidFill>
                  <a:schemeClr val="lt2"/>
                </a:solidFill>
              </a:defRPr>
            </a:lvl5pPr>
            <a:lvl6pPr marL="457200" algn="ctr" rtl="0">
              <a:spcBef>
                <a:spcPts val="0"/>
              </a:spcBef>
              <a:spcAft>
                <a:spcPts val="0"/>
              </a:spcAft>
              <a:defRPr sz="4400">
                <a:solidFill>
                  <a:schemeClr val="lt2"/>
                </a:solidFill>
              </a:defRPr>
            </a:lvl6pPr>
            <a:lvl7pPr marL="914400" algn="ctr" rtl="0">
              <a:spcBef>
                <a:spcPts val="0"/>
              </a:spcBef>
              <a:spcAft>
                <a:spcPts val="0"/>
              </a:spcAft>
              <a:defRPr sz="4400">
                <a:solidFill>
                  <a:schemeClr val="lt2"/>
                </a:solidFill>
              </a:defRPr>
            </a:lvl7pPr>
            <a:lvl8pPr marL="1371600" algn="ctr" rtl="0">
              <a:spcBef>
                <a:spcPts val="0"/>
              </a:spcBef>
              <a:spcAft>
                <a:spcPts val="0"/>
              </a:spcAft>
              <a:defRPr sz="4400">
                <a:solidFill>
                  <a:schemeClr val="lt2"/>
                </a:solidFill>
              </a:defRPr>
            </a:lvl8pPr>
            <a:lvl9pPr marL="1828800" algn="ctr" rtl="0">
              <a:spcBef>
                <a:spcPts val="0"/>
              </a:spcBef>
              <a:spcAft>
                <a:spcPts val="0"/>
              </a:spcAft>
              <a:defRPr sz="4400">
                <a:solidFill>
                  <a:schemeClr val="lt2"/>
                </a:solidFill>
              </a:defRPr>
            </a:lvl9pPr>
          </a:lstStyle>
          <a:p>
            <a:endParaRPr/>
          </a:p>
        </p:txBody>
      </p:sp>
      <p:sp>
        <p:nvSpPr>
          <p:cNvPr id="78" name="Shape 78"/>
          <p:cNvSpPr txBox="1">
            <a:spLocks noGrp="1"/>
          </p:cNvSpPr>
          <p:nvPr>
            <p:ph type="body" idx="1"/>
          </p:nvPr>
        </p:nvSpPr>
        <p:spPr>
          <a:xfrm rot="5400000">
            <a:off x="556419" y="175419"/>
            <a:ext cx="5821362" cy="6019799"/>
          </a:xfrm>
          <a:prstGeom prst="rect">
            <a:avLst/>
          </a:prstGeom>
          <a:noFill/>
          <a:ln>
            <a:noFill/>
          </a:ln>
        </p:spPr>
        <p:txBody>
          <a:bodyPr lIns="91425" tIns="91425" rIns="91425" bIns="91425" anchor="t" anchorCtr="0"/>
          <a:lstStyle>
            <a:lvl1pPr marL="342900" indent="-342900" algn="ctr" rtl="0">
              <a:spcBef>
                <a:spcPts val="480"/>
              </a:spcBef>
              <a:spcAft>
                <a:spcPts val="0"/>
              </a:spcAft>
              <a:defRPr sz="2400">
                <a:solidFill>
                  <a:schemeClr val="lt1"/>
                </a:solidFill>
                <a:latin typeface="Times"/>
                <a:ea typeface="Times"/>
                <a:cs typeface="Times"/>
              </a:defRPr>
            </a:lvl1pPr>
            <a:lvl2pPr marL="742950" indent="-285750" algn="ctr" rtl="0">
              <a:spcBef>
                <a:spcPts val="480"/>
              </a:spcBef>
              <a:spcAft>
                <a:spcPts val="0"/>
              </a:spcAft>
              <a:defRPr sz="2400">
                <a:solidFill>
                  <a:schemeClr val="lt1"/>
                </a:solidFill>
              </a:defRPr>
            </a:lvl2pPr>
            <a:lvl3pPr marL="1143000" indent="-228600" algn="ctr" rtl="0">
              <a:spcBef>
                <a:spcPts val="480"/>
              </a:spcBef>
              <a:spcAft>
                <a:spcPts val="0"/>
              </a:spcAft>
              <a:defRPr sz="2400">
                <a:solidFill>
                  <a:schemeClr val="lt1"/>
                </a:solidFill>
              </a:defRPr>
            </a:lvl3pPr>
            <a:lvl4pPr marL="1600200" indent="-228600" algn="ctr" rtl="0">
              <a:spcBef>
                <a:spcPts val="480"/>
              </a:spcBef>
              <a:spcAft>
                <a:spcPts val="0"/>
              </a:spcAft>
              <a:defRPr sz="2400">
                <a:solidFill>
                  <a:schemeClr val="lt1"/>
                </a:solidFill>
              </a:defRPr>
            </a:lvl4pPr>
            <a:lvl5pPr marL="2057400" indent="-228600" algn="ctr" rtl="0">
              <a:spcBef>
                <a:spcPts val="480"/>
              </a:spcBef>
              <a:spcAft>
                <a:spcPts val="0"/>
              </a:spcAft>
              <a:defRPr sz="2400">
                <a:solidFill>
                  <a:schemeClr val="lt1"/>
                </a:solidFill>
              </a:defRPr>
            </a:lvl5pPr>
            <a:lvl6pPr marL="2514600" indent="-228600" algn="ctr" rtl="0">
              <a:spcBef>
                <a:spcPts val="480"/>
              </a:spcBef>
              <a:spcAft>
                <a:spcPts val="0"/>
              </a:spcAft>
              <a:defRPr sz="2400">
                <a:solidFill>
                  <a:schemeClr val="lt1"/>
                </a:solidFill>
              </a:defRPr>
            </a:lvl6pPr>
            <a:lvl7pPr marL="2971800" indent="-228600" algn="ctr" rtl="0">
              <a:spcBef>
                <a:spcPts val="480"/>
              </a:spcBef>
              <a:spcAft>
                <a:spcPts val="0"/>
              </a:spcAft>
              <a:defRPr sz="2400">
                <a:solidFill>
                  <a:schemeClr val="lt1"/>
                </a:solidFill>
              </a:defRPr>
            </a:lvl7pPr>
            <a:lvl8pPr marL="3429000" indent="-228600" algn="ctr" rtl="0">
              <a:spcBef>
                <a:spcPts val="480"/>
              </a:spcBef>
              <a:spcAft>
                <a:spcPts val="0"/>
              </a:spcAft>
              <a:defRPr sz="2400">
                <a:solidFill>
                  <a:schemeClr val="lt1"/>
                </a:solidFill>
              </a:defRPr>
            </a:lvl8pPr>
            <a:lvl9pPr marL="3886200" indent="-228600" algn="ctr" rtl="0">
              <a:spcBef>
                <a:spcPts val="480"/>
              </a:spcBef>
              <a:spcAft>
                <a:spcPts val="0"/>
              </a:spcAft>
              <a:defRPr sz="2400">
                <a:solidFill>
                  <a:schemeClr val="lt1"/>
                </a:solidFill>
              </a:defRPr>
            </a:lvl9pPr>
          </a:lstStyle>
          <a:p>
            <a:endParaRPr/>
          </a:p>
        </p:txBody>
      </p:sp>
      <p:sp>
        <p:nvSpPr>
          <p:cNvPr id="79" name="Shape 79"/>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80" name="Shape 8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81" name="Shape 81"/>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imes"/>
              </a:defRPr>
            </a:lvl1pPr>
            <a:lvl2pPr algn="ctr" rtl="0">
              <a:spcBef>
                <a:spcPts val="0"/>
              </a:spcBef>
              <a:spcAft>
                <a:spcPts val="0"/>
              </a:spcAft>
              <a:defRPr sz="4400">
                <a:solidFill>
                  <a:schemeClr val="lt2"/>
                </a:solidFill>
              </a:defRPr>
            </a:lvl2pPr>
            <a:lvl3pPr algn="ctr" rtl="0">
              <a:spcBef>
                <a:spcPts val="0"/>
              </a:spcBef>
              <a:spcAft>
                <a:spcPts val="0"/>
              </a:spcAft>
              <a:defRPr sz="4400">
                <a:solidFill>
                  <a:schemeClr val="lt2"/>
                </a:solidFill>
              </a:defRPr>
            </a:lvl3pPr>
            <a:lvl4pPr algn="ctr" rtl="0">
              <a:spcBef>
                <a:spcPts val="0"/>
              </a:spcBef>
              <a:spcAft>
                <a:spcPts val="0"/>
              </a:spcAft>
              <a:defRPr sz="4400">
                <a:solidFill>
                  <a:schemeClr val="lt2"/>
                </a:solidFill>
              </a:defRPr>
            </a:lvl4pPr>
            <a:lvl5pPr algn="ctr" rtl="0">
              <a:spcBef>
                <a:spcPts val="0"/>
              </a:spcBef>
              <a:spcAft>
                <a:spcPts val="0"/>
              </a:spcAft>
              <a:defRPr sz="4400">
                <a:solidFill>
                  <a:schemeClr val="lt2"/>
                </a:solidFill>
              </a:defRPr>
            </a:lvl5pPr>
            <a:lvl6pPr marL="457200" algn="ctr" rtl="0">
              <a:spcBef>
                <a:spcPts val="0"/>
              </a:spcBef>
              <a:spcAft>
                <a:spcPts val="0"/>
              </a:spcAft>
              <a:defRPr sz="4400">
                <a:solidFill>
                  <a:schemeClr val="lt2"/>
                </a:solidFill>
              </a:defRPr>
            </a:lvl6pPr>
            <a:lvl7pPr marL="914400" algn="ctr" rtl="0">
              <a:spcBef>
                <a:spcPts val="0"/>
              </a:spcBef>
              <a:spcAft>
                <a:spcPts val="0"/>
              </a:spcAft>
              <a:defRPr sz="4400">
                <a:solidFill>
                  <a:schemeClr val="lt2"/>
                </a:solidFill>
              </a:defRPr>
            </a:lvl7pPr>
            <a:lvl8pPr marL="1371600" algn="ctr" rtl="0">
              <a:spcBef>
                <a:spcPts val="0"/>
              </a:spcBef>
              <a:spcAft>
                <a:spcPts val="0"/>
              </a:spcAft>
              <a:defRPr sz="4400">
                <a:solidFill>
                  <a:schemeClr val="lt2"/>
                </a:solidFill>
              </a:defRPr>
            </a:lvl8pPr>
            <a:lvl9pPr marL="1828800" algn="ctr" rtl="0">
              <a:spcBef>
                <a:spcPts val="0"/>
              </a:spcBef>
              <a:spcAft>
                <a:spcPts val="0"/>
              </a:spcAft>
              <a:defRPr sz="4400">
                <a:solidFill>
                  <a:schemeClr val="lt2"/>
                </a:solidFill>
              </a:defRPr>
            </a:lvl9pPr>
          </a:lstStyle>
          <a:p>
            <a:endParaRPr/>
          </a:p>
        </p:txBody>
      </p:sp>
      <p:sp>
        <p:nvSpPr>
          <p:cNvPr id="21" name="Shape 21"/>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marL="342900" indent="-342900" algn="ctr" rtl="0">
              <a:spcBef>
                <a:spcPts val="480"/>
              </a:spcBef>
              <a:spcAft>
                <a:spcPts val="0"/>
              </a:spcAft>
              <a:defRPr sz="2400">
                <a:solidFill>
                  <a:schemeClr val="lt1"/>
                </a:solidFill>
                <a:latin typeface="Times"/>
                <a:ea typeface="Times"/>
                <a:cs typeface="Times"/>
              </a:defRPr>
            </a:lvl1pPr>
            <a:lvl2pPr marL="742950" indent="-285750" algn="ctr" rtl="0">
              <a:spcBef>
                <a:spcPts val="480"/>
              </a:spcBef>
              <a:spcAft>
                <a:spcPts val="0"/>
              </a:spcAft>
              <a:defRPr sz="2400">
                <a:solidFill>
                  <a:schemeClr val="lt1"/>
                </a:solidFill>
              </a:defRPr>
            </a:lvl2pPr>
            <a:lvl3pPr marL="1143000" indent="-228600" algn="ctr" rtl="0">
              <a:spcBef>
                <a:spcPts val="480"/>
              </a:spcBef>
              <a:spcAft>
                <a:spcPts val="0"/>
              </a:spcAft>
              <a:defRPr sz="2400">
                <a:solidFill>
                  <a:schemeClr val="lt1"/>
                </a:solidFill>
              </a:defRPr>
            </a:lvl3pPr>
            <a:lvl4pPr marL="1600200" indent="-228600" algn="ctr" rtl="0">
              <a:spcBef>
                <a:spcPts val="480"/>
              </a:spcBef>
              <a:spcAft>
                <a:spcPts val="0"/>
              </a:spcAft>
              <a:defRPr sz="2400">
                <a:solidFill>
                  <a:schemeClr val="lt1"/>
                </a:solidFill>
              </a:defRPr>
            </a:lvl4pPr>
            <a:lvl5pPr marL="2057400" indent="-228600" algn="ctr" rtl="0">
              <a:spcBef>
                <a:spcPts val="480"/>
              </a:spcBef>
              <a:spcAft>
                <a:spcPts val="0"/>
              </a:spcAft>
              <a:defRPr sz="2400">
                <a:solidFill>
                  <a:schemeClr val="lt1"/>
                </a:solidFill>
              </a:defRPr>
            </a:lvl5pPr>
            <a:lvl6pPr marL="2514600" indent="-228600" algn="ctr" rtl="0">
              <a:spcBef>
                <a:spcPts val="480"/>
              </a:spcBef>
              <a:spcAft>
                <a:spcPts val="0"/>
              </a:spcAft>
              <a:defRPr sz="2400">
                <a:solidFill>
                  <a:schemeClr val="lt1"/>
                </a:solidFill>
              </a:defRPr>
            </a:lvl6pPr>
            <a:lvl7pPr marL="2971800" indent="-228600" algn="ctr" rtl="0">
              <a:spcBef>
                <a:spcPts val="480"/>
              </a:spcBef>
              <a:spcAft>
                <a:spcPts val="0"/>
              </a:spcAft>
              <a:defRPr sz="2400">
                <a:solidFill>
                  <a:schemeClr val="lt1"/>
                </a:solidFill>
              </a:defRPr>
            </a:lvl7pPr>
            <a:lvl8pPr marL="3429000" indent="-228600" algn="ctr" rtl="0">
              <a:spcBef>
                <a:spcPts val="480"/>
              </a:spcBef>
              <a:spcAft>
                <a:spcPts val="0"/>
              </a:spcAft>
              <a:defRPr sz="2400">
                <a:solidFill>
                  <a:schemeClr val="lt1"/>
                </a:solidFill>
              </a:defRPr>
            </a:lvl8pPr>
            <a:lvl9pPr marL="3886200" indent="-228600" algn="ctr" rtl="0">
              <a:spcBef>
                <a:spcPts val="480"/>
              </a:spcBef>
              <a:spcAft>
                <a:spcPts val="0"/>
              </a:spcAft>
              <a:defRPr sz="2400">
                <a:solidFill>
                  <a:schemeClr val="lt1"/>
                </a:solidFill>
              </a:defRPr>
            </a:lvl9pPr>
          </a:lstStyle>
          <a:p>
            <a:endParaRPr/>
          </a:p>
        </p:txBody>
      </p:sp>
      <p:sp>
        <p:nvSpPr>
          <p:cNvPr id="22" name="Shape 2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23" name="Shape 2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24" name="Shape 24"/>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7" name="Shape 2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None/>
              <a:defRPr sz="2000">
                <a:latin typeface="Times"/>
                <a:ea typeface="Times"/>
                <a:cs typeface="Times"/>
              </a:defRPr>
            </a:lvl1pPr>
            <a:lvl2pPr marL="457200" indent="0" rtl="0">
              <a:buNone/>
              <a:defRPr sz="1800"/>
            </a:lvl2pPr>
            <a:lvl3pPr marL="914400" indent="0" rtl="0">
              <a:buNone/>
              <a:defRPr sz="1600"/>
            </a:lvl3pPr>
            <a:lvl4pPr marL="1371600" indent="0" rtl="0">
              <a:buNone/>
              <a:defRPr sz="1400"/>
            </a:lvl4pPr>
            <a:lvl5pPr marL="1828800" indent="0" rtl="0">
              <a:buNone/>
              <a:defRPr sz="1400"/>
            </a:lvl5pPr>
            <a:lvl6pPr marL="2286000" indent="0" rtl="0">
              <a:buNone/>
              <a:defRPr sz="1400"/>
            </a:lvl6pPr>
            <a:lvl7pPr marL="2743200" indent="0" rtl="0">
              <a:buNone/>
              <a:defRPr sz="1400"/>
            </a:lvl7pPr>
            <a:lvl8pPr marL="3200400" indent="0" rtl="0">
              <a:buNone/>
              <a:defRPr sz="1400"/>
            </a:lvl8pPr>
            <a:lvl9pPr marL="3657600" indent="0" rtl="0">
              <a:buNone/>
              <a:defRPr sz="1400"/>
            </a:lvl9pPr>
          </a:lstStyle>
          <a:p>
            <a:endParaRPr/>
          </a:p>
        </p:txBody>
      </p:sp>
      <p:sp>
        <p:nvSpPr>
          <p:cNvPr id="28" name="Shape 2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29" name="Shape 2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30" name="Shape 30"/>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defRPr>
            </a:lvl1pPr>
            <a:lvl2pPr algn="ctr" rtl="0">
              <a:spcBef>
                <a:spcPts val="0"/>
              </a:spcBef>
              <a:spcAft>
                <a:spcPts val="0"/>
              </a:spcAft>
              <a:defRPr sz="4400">
                <a:solidFill>
                  <a:schemeClr val="lt2"/>
                </a:solidFill>
              </a:defRPr>
            </a:lvl2pPr>
            <a:lvl3pPr algn="ctr" rtl="0">
              <a:spcBef>
                <a:spcPts val="0"/>
              </a:spcBef>
              <a:spcAft>
                <a:spcPts val="0"/>
              </a:spcAft>
              <a:defRPr sz="4400">
                <a:solidFill>
                  <a:schemeClr val="lt2"/>
                </a:solidFill>
              </a:defRPr>
            </a:lvl3pPr>
            <a:lvl4pPr algn="ctr" rtl="0">
              <a:spcBef>
                <a:spcPts val="0"/>
              </a:spcBef>
              <a:spcAft>
                <a:spcPts val="0"/>
              </a:spcAft>
              <a:defRPr sz="4400">
                <a:solidFill>
                  <a:schemeClr val="lt2"/>
                </a:solidFill>
              </a:defRPr>
            </a:lvl4pPr>
            <a:lvl5pPr algn="ctr" rtl="0">
              <a:spcBef>
                <a:spcPts val="0"/>
              </a:spcBef>
              <a:spcAft>
                <a:spcPts val="0"/>
              </a:spcAft>
              <a:defRPr sz="4400">
                <a:solidFill>
                  <a:schemeClr val="lt2"/>
                </a:solidFill>
              </a:defRPr>
            </a:lvl5pPr>
            <a:lvl6pPr marL="457200" algn="ctr" rtl="0">
              <a:spcBef>
                <a:spcPts val="0"/>
              </a:spcBef>
              <a:spcAft>
                <a:spcPts val="0"/>
              </a:spcAft>
              <a:defRPr sz="4400">
                <a:solidFill>
                  <a:schemeClr val="lt2"/>
                </a:solidFill>
              </a:defRPr>
            </a:lvl6pPr>
            <a:lvl7pPr marL="914400" algn="ctr" rtl="0">
              <a:spcBef>
                <a:spcPts val="0"/>
              </a:spcBef>
              <a:spcAft>
                <a:spcPts val="0"/>
              </a:spcAft>
              <a:defRPr sz="4400">
                <a:solidFill>
                  <a:schemeClr val="lt2"/>
                </a:solidFill>
              </a:defRPr>
            </a:lvl7pPr>
            <a:lvl8pPr marL="1371600" algn="ctr" rtl="0">
              <a:spcBef>
                <a:spcPts val="0"/>
              </a:spcBef>
              <a:spcAft>
                <a:spcPts val="0"/>
              </a:spcAft>
              <a:defRPr sz="4400">
                <a:solidFill>
                  <a:schemeClr val="lt2"/>
                </a:solidFill>
              </a:defRPr>
            </a:lvl8pPr>
            <a:lvl9pPr marL="1828800" algn="ctr" rtl="0">
              <a:spcBef>
                <a:spcPts val="0"/>
              </a:spcBef>
              <a:spcAft>
                <a:spcPts val="0"/>
              </a:spcAft>
              <a:defRPr sz="4400">
                <a:solidFill>
                  <a:schemeClr val="lt2"/>
                </a:solidFill>
              </a:defRPr>
            </a:lvl9pPr>
          </a:lstStyle>
          <a:p>
            <a:endParaRPr/>
          </a:p>
        </p:txBody>
      </p:sp>
      <p:sp>
        <p:nvSpPr>
          <p:cNvPr id="33" name="Shape 33"/>
          <p:cNvSpPr txBox="1">
            <a:spLocks noGrp="1"/>
          </p:cNvSpPr>
          <p:nvPr>
            <p:ph type="body" idx="1"/>
          </p:nvPr>
        </p:nvSpPr>
        <p:spPr>
          <a:xfrm>
            <a:off x="685800" y="1981200"/>
            <a:ext cx="3809999" cy="4114800"/>
          </a:xfrm>
          <a:prstGeom prst="rect">
            <a:avLst/>
          </a:prstGeom>
          <a:noFill/>
          <a:ln>
            <a:noFill/>
          </a:ln>
        </p:spPr>
        <p:txBody>
          <a:bodyPr lIns="91425" tIns="91425" rIns="91425" bIns="91425" anchor="t" anchorCtr="0"/>
          <a:lstStyle>
            <a:lvl1pPr rtl="0">
              <a:defRPr sz="2800">
                <a:latin typeface="Times"/>
                <a:ea typeface="Times"/>
                <a:cs typeface="Times"/>
              </a:defRPr>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4" name="Shape 34"/>
          <p:cNvSpPr txBox="1">
            <a:spLocks noGrp="1"/>
          </p:cNvSpPr>
          <p:nvPr>
            <p:ph type="body" idx="2"/>
          </p:nvPr>
        </p:nvSpPr>
        <p:spPr>
          <a:xfrm>
            <a:off x="4648200" y="1981200"/>
            <a:ext cx="3809999" cy="4114800"/>
          </a:xfrm>
          <a:prstGeom prst="rect">
            <a:avLst/>
          </a:prstGeom>
          <a:noFill/>
          <a:ln>
            <a:noFill/>
          </a:ln>
        </p:spPr>
        <p:txBody>
          <a:bodyPr lIns="91425" tIns="91425" rIns="91425" bIns="91425" anchor="t" anchorCtr="0"/>
          <a:lstStyle>
            <a:lvl1pPr rtl="0">
              <a:defRPr sz="2800">
                <a:latin typeface="Times"/>
                <a:ea typeface="Times"/>
                <a:cs typeface="Times"/>
              </a:defRPr>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5" name="Shape 35"/>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36" name="Shape 3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37" name="Shape 37"/>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None/>
              <a:defRPr sz="2400" b="1">
                <a:latin typeface="Times"/>
                <a:ea typeface="Times"/>
                <a:cs typeface="Times"/>
              </a:defRPr>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41" name="Shape 4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atin typeface="Times"/>
                <a:ea typeface="Times"/>
                <a:cs typeface="Times"/>
              </a:defRPr>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2" name="Shape 4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None/>
              <a:defRPr sz="2400" b="1">
                <a:latin typeface="Times"/>
                <a:ea typeface="Times"/>
                <a:cs typeface="Times"/>
              </a:defRPr>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43" name="Shape 4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atin typeface="Times"/>
                <a:ea typeface="Times"/>
                <a:cs typeface="Times"/>
              </a:defRPr>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4" name="Shape 4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45" name="Shape 4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46" name="Shape 46"/>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defRPr>
            </a:lvl1pPr>
            <a:lvl2pPr algn="ctr" rtl="0">
              <a:spcBef>
                <a:spcPts val="0"/>
              </a:spcBef>
              <a:spcAft>
                <a:spcPts val="0"/>
              </a:spcAft>
              <a:defRPr sz="4400">
                <a:solidFill>
                  <a:schemeClr val="lt2"/>
                </a:solidFill>
              </a:defRPr>
            </a:lvl2pPr>
            <a:lvl3pPr algn="ctr" rtl="0">
              <a:spcBef>
                <a:spcPts val="0"/>
              </a:spcBef>
              <a:spcAft>
                <a:spcPts val="0"/>
              </a:spcAft>
              <a:defRPr sz="4400">
                <a:solidFill>
                  <a:schemeClr val="lt2"/>
                </a:solidFill>
              </a:defRPr>
            </a:lvl3pPr>
            <a:lvl4pPr algn="ctr" rtl="0">
              <a:spcBef>
                <a:spcPts val="0"/>
              </a:spcBef>
              <a:spcAft>
                <a:spcPts val="0"/>
              </a:spcAft>
              <a:defRPr sz="4400">
                <a:solidFill>
                  <a:schemeClr val="lt2"/>
                </a:solidFill>
              </a:defRPr>
            </a:lvl4pPr>
            <a:lvl5pPr algn="ctr" rtl="0">
              <a:spcBef>
                <a:spcPts val="0"/>
              </a:spcBef>
              <a:spcAft>
                <a:spcPts val="0"/>
              </a:spcAft>
              <a:defRPr sz="4400">
                <a:solidFill>
                  <a:schemeClr val="lt2"/>
                </a:solidFill>
              </a:defRPr>
            </a:lvl5pPr>
            <a:lvl6pPr marL="457200" algn="ctr" rtl="0">
              <a:spcBef>
                <a:spcPts val="0"/>
              </a:spcBef>
              <a:spcAft>
                <a:spcPts val="0"/>
              </a:spcAft>
              <a:defRPr sz="4400">
                <a:solidFill>
                  <a:schemeClr val="lt2"/>
                </a:solidFill>
              </a:defRPr>
            </a:lvl6pPr>
            <a:lvl7pPr marL="914400" algn="ctr" rtl="0">
              <a:spcBef>
                <a:spcPts val="0"/>
              </a:spcBef>
              <a:spcAft>
                <a:spcPts val="0"/>
              </a:spcAft>
              <a:defRPr sz="4400">
                <a:solidFill>
                  <a:schemeClr val="lt2"/>
                </a:solidFill>
              </a:defRPr>
            </a:lvl7pPr>
            <a:lvl8pPr marL="1371600" algn="ctr" rtl="0">
              <a:spcBef>
                <a:spcPts val="0"/>
              </a:spcBef>
              <a:spcAft>
                <a:spcPts val="0"/>
              </a:spcAft>
              <a:defRPr sz="4400">
                <a:solidFill>
                  <a:schemeClr val="lt2"/>
                </a:solidFill>
              </a:defRPr>
            </a:lvl8pPr>
            <a:lvl9pPr marL="1828800" algn="ctr" rtl="0">
              <a:spcBef>
                <a:spcPts val="0"/>
              </a:spcBef>
              <a:spcAft>
                <a:spcPts val="0"/>
              </a:spcAft>
              <a:defRPr sz="4400">
                <a:solidFill>
                  <a:schemeClr val="lt2"/>
                </a:solidFill>
              </a:defRPr>
            </a:lvl9pPr>
          </a:lstStyle>
          <a:p>
            <a:endParaRPr/>
          </a:p>
        </p:txBody>
      </p:sp>
      <p:sp>
        <p:nvSpPr>
          <p:cNvPr id="49" name="Shape 49"/>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51" name="Shape 51"/>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Shape 5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54" name="Shape 5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55" name="Shape 55"/>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8" name="Shape 58"/>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atin typeface="Times"/>
                <a:ea typeface="Times"/>
                <a:cs typeface="Times"/>
              </a:defRPr>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9" name="Shape 59"/>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None/>
              <a:defRPr sz="1400">
                <a:latin typeface="Times"/>
                <a:ea typeface="Times"/>
                <a:cs typeface="Times"/>
              </a:defRPr>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
        <p:nvSpPr>
          <p:cNvPr id="60" name="Shape 60"/>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61" name="Shape 6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62" name="Shape 62"/>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5" name="Shape 65"/>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buClr>
                <a:schemeClr val="lt1"/>
              </a:buClr>
              <a:buFont typeface="Arial"/>
              <a:buNone/>
              <a:defRPr sz="3200" b="0" i="0" u="none" strike="noStrike" cap="none" baseline="0">
                <a:solidFill>
                  <a:schemeClr val="lt1"/>
                </a:solidFill>
                <a:latin typeface="Times"/>
                <a:ea typeface="Times"/>
                <a:cs typeface="Times"/>
                <a:sym typeface="Arial"/>
              </a:defRPr>
            </a:lvl1pPr>
            <a:lvl2pPr marL="457200" marR="0" indent="0" algn="l" rtl="0">
              <a:buClr>
                <a:schemeClr val="lt1"/>
              </a:buClr>
              <a:buFont typeface="Arial"/>
              <a:buNone/>
              <a:defRPr sz="2800" b="0" i="0" u="none" strike="noStrike" cap="none" baseline="0">
                <a:solidFill>
                  <a:schemeClr val="lt1"/>
                </a:solidFill>
                <a:latin typeface="Arial"/>
                <a:ea typeface="Arial"/>
                <a:cs typeface="Arial"/>
                <a:sym typeface="Arial"/>
              </a:defRPr>
            </a:lvl2pPr>
            <a:lvl3pPr marL="914400" marR="0" indent="0" algn="l" rtl="0">
              <a:buClr>
                <a:schemeClr val="lt1"/>
              </a:buClr>
              <a:buFont typeface="Arial"/>
              <a:buNone/>
              <a:defRPr sz="2400" b="0" i="0" u="none" strike="noStrike" cap="none" baseline="0">
                <a:solidFill>
                  <a:schemeClr val="lt1"/>
                </a:solidFill>
                <a:latin typeface="Arial"/>
                <a:ea typeface="Arial"/>
                <a:cs typeface="Arial"/>
                <a:sym typeface="Arial"/>
              </a:defRPr>
            </a:lvl3pPr>
            <a:lvl4pPr marL="1371600" marR="0" indent="0" algn="l" rtl="0">
              <a:buClr>
                <a:schemeClr val="lt1"/>
              </a:buClr>
              <a:buFont typeface="Arial"/>
              <a:buNone/>
              <a:defRPr sz="2000" b="0" i="0" u="none" strike="noStrike" cap="none" baseline="0">
                <a:solidFill>
                  <a:schemeClr val="lt1"/>
                </a:solidFill>
                <a:latin typeface="Arial"/>
                <a:ea typeface="Arial"/>
                <a:cs typeface="Arial"/>
                <a:sym typeface="Arial"/>
              </a:defRPr>
            </a:lvl4pPr>
            <a:lvl5pPr marL="1828800" marR="0" indent="0" algn="l" rtl="0">
              <a:buClr>
                <a:schemeClr val="lt1"/>
              </a:buClr>
              <a:buFont typeface="Arial"/>
              <a:buNone/>
              <a:defRPr sz="2000" b="0" i="0" u="none" strike="noStrike" cap="none" baseline="0">
                <a:solidFill>
                  <a:schemeClr val="lt1"/>
                </a:solidFill>
                <a:latin typeface="Arial"/>
                <a:ea typeface="Arial"/>
                <a:cs typeface="Arial"/>
                <a:sym typeface="Arial"/>
              </a:defRPr>
            </a:lvl5pPr>
            <a:lvl6pPr marL="2286000" marR="0" indent="0" algn="l" rtl="0">
              <a:buClr>
                <a:schemeClr val="lt1"/>
              </a:buClr>
              <a:buFont typeface="Arial"/>
              <a:buNone/>
              <a:defRPr sz="2000" b="0" i="0" u="none" strike="noStrike" cap="none" baseline="0">
                <a:solidFill>
                  <a:schemeClr val="lt1"/>
                </a:solidFill>
                <a:latin typeface="Arial"/>
                <a:ea typeface="Arial"/>
                <a:cs typeface="Arial"/>
                <a:sym typeface="Arial"/>
              </a:defRPr>
            </a:lvl6pPr>
            <a:lvl7pPr marL="2743200" marR="0" indent="0" algn="l" rtl="0">
              <a:buClr>
                <a:schemeClr val="lt1"/>
              </a:buClr>
              <a:buFont typeface="Arial"/>
              <a:buNone/>
              <a:defRPr sz="2000" b="0" i="0" u="none" strike="noStrike" cap="none" baseline="0">
                <a:solidFill>
                  <a:schemeClr val="lt1"/>
                </a:solidFill>
                <a:latin typeface="Arial"/>
                <a:ea typeface="Arial"/>
                <a:cs typeface="Arial"/>
                <a:sym typeface="Arial"/>
              </a:defRPr>
            </a:lvl7pPr>
            <a:lvl8pPr marL="3200400" marR="0" indent="0" algn="l" rtl="0">
              <a:buClr>
                <a:schemeClr val="lt1"/>
              </a:buClr>
              <a:buFont typeface="Arial"/>
              <a:buNone/>
              <a:defRPr sz="2000" b="0" i="0" u="none" strike="noStrike" cap="none" baseline="0">
                <a:solidFill>
                  <a:schemeClr val="lt1"/>
                </a:solidFill>
                <a:latin typeface="Arial"/>
                <a:ea typeface="Arial"/>
                <a:cs typeface="Arial"/>
                <a:sym typeface="Arial"/>
              </a:defRPr>
            </a:lvl8pPr>
            <a:lvl9pPr marL="3657600" marR="0" indent="0" algn="l" rtl="0">
              <a:buClr>
                <a:schemeClr val="lt1"/>
              </a:buClr>
              <a:buFont typeface="Arial"/>
              <a:buNone/>
              <a:defRPr sz="2000" b="0" i="0" u="none" strike="noStrike" cap="none" baseline="0">
                <a:solidFill>
                  <a:schemeClr val="lt1"/>
                </a:solidFill>
                <a:latin typeface="Arial"/>
                <a:ea typeface="Arial"/>
                <a:cs typeface="Arial"/>
                <a:sym typeface="Arial"/>
              </a:defRPr>
            </a:lvl9pPr>
          </a:lstStyle>
          <a:p>
            <a:endParaRPr/>
          </a:p>
        </p:txBody>
      </p:sp>
      <p:sp>
        <p:nvSpPr>
          <p:cNvPr id="66" name="Shape 66"/>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None/>
              <a:defRPr sz="1400">
                <a:latin typeface="Times"/>
                <a:ea typeface="Times"/>
                <a:cs typeface="Times"/>
              </a:defRPr>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
        <p:nvSpPr>
          <p:cNvPr id="67" name="Shape 67"/>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68" name="Shape 6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69" name="Shape 69"/>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
        <p:cNvGrpSpPr/>
        <p:nvPr/>
      </p:nvGrpSpPr>
      <p:grpSpPr>
        <a:xfrm>
          <a:off x="0" y="0"/>
          <a:ext cx="0" cy="0"/>
          <a:chOff x="0" y="0"/>
          <a:chExt cx="0" cy="0"/>
        </a:xfrm>
      </p:grpSpPr>
      <p:sp>
        <p:nvSpPr>
          <p:cNvPr id="9" name="Shape 9"/>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marL="342900" marR="0" indent="-342900" algn="ctr" rtl="0">
              <a:spcBef>
                <a:spcPts val="480"/>
              </a:spcBef>
              <a:spcAft>
                <a:spcPts val="0"/>
              </a:spcAft>
              <a:defRPr sz="2400" b="0" i="0" u="none" strike="noStrike" cap="none" baseline="0">
                <a:solidFill>
                  <a:schemeClr val="lt1"/>
                </a:solidFill>
                <a:latin typeface="Arial"/>
                <a:ea typeface="Arial"/>
                <a:cs typeface="Arial"/>
                <a:sym typeface="Arial"/>
              </a:defRPr>
            </a:lvl1pPr>
            <a:lvl2pPr marL="742950" marR="0" indent="-285750" algn="ctr" rtl="0">
              <a:spcBef>
                <a:spcPts val="480"/>
              </a:spcBef>
              <a:spcAft>
                <a:spcPts val="0"/>
              </a:spcAft>
              <a:defRPr sz="2400" b="0" i="0" u="none" strike="noStrike" cap="none" baseline="0">
                <a:solidFill>
                  <a:schemeClr val="lt1"/>
                </a:solidFill>
                <a:latin typeface="Arial"/>
                <a:ea typeface="Arial"/>
                <a:cs typeface="Arial"/>
                <a:sym typeface="Arial"/>
              </a:defRPr>
            </a:lvl2pPr>
            <a:lvl3pPr marL="1143000" marR="0" indent="-228600" algn="ctr" rtl="0">
              <a:spcBef>
                <a:spcPts val="480"/>
              </a:spcBef>
              <a:spcAft>
                <a:spcPts val="0"/>
              </a:spcAft>
              <a:defRPr sz="2400" b="0" i="0" u="none" strike="noStrike" cap="none" baseline="0">
                <a:solidFill>
                  <a:schemeClr val="lt1"/>
                </a:solidFill>
                <a:latin typeface="Arial"/>
                <a:ea typeface="Arial"/>
                <a:cs typeface="Arial"/>
                <a:sym typeface="Arial"/>
              </a:defRPr>
            </a:lvl3pPr>
            <a:lvl4pPr marL="1600200" marR="0" indent="-228600" algn="ctr" rtl="0">
              <a:spcBef>
                <a:spcPts val="480"/>
              </a:spcBef>
              <a:spcAft>
                <a:spcPts val="0"/>
              </a:spcAft>
              <a:defRPr sz="2400" b="0" i="0" u="none" strike="noStrike" cap="none" baseline="0">
                <a:solidFill>
                  <a:schemeClr val="lt1"/>
                </a:solidFill>
                <a:latin typeface="Arial"/>
                <a:ea typeface="Arial"/>
                <a:cs typeface="Arial"/>
                <a:sym typeface="Arial"/>
              </a:defRPr>
            </a:lvl4pPr>
            <a:lvl5pPr marL="2057400" marR="0" indent="-228600" algn="ctr" rtl="0">
              <a:spcBef>
                <a:spcPts val="480"/>
              </a:spcBef>
              <a:spcAft>
                <a:spcPts val="0"/>
              </a:spcAft>
              <a:defRPr sz="2400" b="0" i="0" u="none" strike="noStrike" cap="none" baseline="0">
                <a:solidFill>
                  <a:schemeClr val="lt1"/>
                </a:solidFill>
                <a:latin typeface="Arial"/>
                <a:ea typeface="Arial"/>
                <a:cs typeface="Arial"/>
                <a:sym typeface="Arial"/>
              </a:defRPr>
            </a:lvl5pPr>
            <a:lvl6pPr marL="2514600" marR="0" indent="-228600" algn="ctr" rtl="0">
              <a:spcBef>
                <a:spcPts val="480"/>
              </a:spcBef>
              <a:spcAft>
                <a:spcPts val="0"/>
              </a:spcAft>
              <a:defRPr sz="2400" b="0" i="0" u="none" strike="noStrike" cap="none" baseline="0">
                <a:solidFill>
                  <a:schemeClr val="lt1"/>
                </a:solidFill>
                <a:latin typeface="Arial"/>
                <a:ea typeface="Arial"/>
                <a:cs typeface="Arial"/>
                <a:sym typeface="Arial"/>
              </a:defRPr>
            </a:lvl6pPr>
            <a:lvl7pPr marL="2971800" marR="0" indent="-228600" algn="ctr" rtl="0">
              <a:spcBef>
                <a:spcPts val="480"/>
              </a:spcBef>
              <a:spcAft>
                <a:spcPts val="0"/>
              </a:spcAft>
              <a:defRPr sz="2400" b="0" i="0" u="none" strike="noStrike" cap="none" baseline="0">
                <a:solidFill>
                  <a:schemeClr val="lt1"/>
                </a:solidFill>
                <a:latin typeface="Arial"/>
                <a:ea typeface="Arial"/>
                <a:cs typeface="Arial"/>
                <a:sym typeface="Arial"/>
              </a:defRPr>
            </a:lvl7pPr>
            <a:lvl8pPr marL="3429000" marR="0" indent="-228600" algn="ctr" rtl="0">
              <a:spcBef>
                <a:spcPts val="480"/>
              </a:spcBef>
              <a:spcAft>
                <a:spcPts val="0"/>
              </a:spcAft>
              <a:defRPr sz="2400" b="0" i="0" u="none" strike="noStrike" cap="none" baseline="0">
                <a:solidFill>
                  <a:schemeClr val="lt1"/>
                </a:solidFill>
                <a:latin typeface="Arial"/>
                <a:ea typeface="Arial"/>
                <a:cs typeface="Arial"/>
                <a:sym typeface="Arial"/>
              </a:defRPr>
            </a:lvl8pPr>
            <a:lvl9pPr marL="3886200" marR="0" indent="-228600" algn="ctr" rtl="0">
              <a:spcBef>
                <a:spcPts val="480"/>
              </a:spcBef>
              <a:spcAft>
                <a:spcPts val="0"/>
              </a:spcAft>
              <a:defRPr sz="2400" b="0" i="0" u="none" strike="noStrike" cap="none" baseline="0">
                <a:solidFill>
                  <a:schemeClr val="lt1"/>
                </a:solidFill>
                <a:latin typeface="Arial"/>
                <a:ea typeface="Arial"/>
                <a:cs typeface="Arial"/>
                <a:sym typeface="Arial"/>
              </a:defRPr>
            </a:lvl9pPr>
          </a:lstStyle>
          <a:p>
            <a:endParaRPr/>
          </a:p>
        </p:txBody>
      </p:sp>
      <p:sp>
        <p:nvSpPr>
          <p:cNvPr id="10" name="Shape 10"/>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11" name="Shape 1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12" name="Shape 12"/>
          <p:cNvSpPr txBox="1">
            <a:spLocks noGrp="1"/>
          </p:cNvSpPr>
          <p:nvPr>
            <p:ph type="sldNum" idx="12"/>
          </p:nvPr>
        </p:nvSpPr>
        <p:spPr>
          <a:xfrm>
            <a:off x="6553200" y="6248400"/>
            <a:ext cx="1904999"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a:ea typeface="Times"/>
                <a:cs typeface="Times"/>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Times"/>
          <a:ea typeface="Times"/>
          <a:cs typeface="Times"/>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Times"/>
          <a:ea typeface="Times"/>
          <a:cs typeface="Times"/>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1981200"/>
            <a:ext cx="8153399" cy="4339609"/>
          </a:xfrm>
          <a:prstGeom prst="rect">
            <a:avLst/>
          </a:prstGeom>
          <a:noFill/>
          <a:ln>
            <a:noFill/>
          </a:ln>
        </p:spPr>
        <p:txBody>
          <a:bodyPr lIns="91425" tIns="45700" rIns="91425" bIns="45700" anchor="t" anchorCtr="0">
            <a:spAutoFit/>
          </a:bodyPr>
          <a:lstStyle/>
          <a:p>
            <a:pPr marL="342900" marR="0" lvl="0" indent="-342900" algn="l" rtl="0">
              <a:spcBef>
                <a:spcPts val="480"/>
              </a:spcBef>
              <a:spcAft>
                <a:spcPts val="0"/>
              </a:spcAft>
              <a:buSzPct val="25000"/>
              <a:buNone/>
            </a:pPr>
            <a:r>
              <a:rPr lang="en-US" sz="2400" b="0" i="0" u="none" strike="noStrike" cap="none" baseline="0">
                <a:solidFill>
                  <a:srgbClr val="FFFFFF"/>
                </a:solidFill>
                <a:sym typeface="Arial"/>
              </a:rPr>
              <a:t>This presentation is designed</a:t>
            </a:r>
            <a:r>
              <a:rPr lang="en-US" sz="2400" b="0" i="0" u="none" strike="noStrike" cap="none">
                <a:solidFill>
                  <a:srgbClr val="FFFFFF"/>
                </a:solidFill>
                <a:sym typeface="Arial"/>
              </a:rPr>
              <a:t> to tell a story that matters </a:t>
            </a:r>
          </a:p>
          <a:p>
            <a:pPr lvl="0" algn="l">
              <a:buSzPct val="25000"/>
            </a:pPr>
            <a:r>
              <a:rPr lang="en-US" baseline="0">
                <a:solidFill>
                  <a:srgbClr val="FFFFFF"/>
                </a:solidFill>
              </a:rPr>
              <a:t>to the people who matter to us:</a:t>
            </a:r>
            <a:r>
              <a:rPr lang="en-US">
                <a:solidFill>
                  <a:srgbClr val="FFFFFF"/>
                </a:solidFill>
              </a:rPr>
              <a:t> IT professionals in </a:t>
            </a:r>
            <a:r>
              <a:rPr lang="en-US" sz="2400" b="0" i="0" u="none" strike="noStrike" cap="none">
                <a:solidFill>
                  <a:srgbClr val="FFFFFF"/>
                </a:solidFill>
                <a:sym typeface="Arial"/>
              </a:rPr>
              <a:t>small-       </a:t>
            </a:r>
          </a:p>
          <a:p>
            <a:pPr lvl="0" algn="l">
              <a:buSzPct val="25000"/>
            </a:pPr>
            <a:r>
              <a:rPr lang="en-US" sz="2400" b="0" i="0" u="none" strike="noStrike" cap="none">
                <a:solidFill>
                  <a:srgbClr val="FFFFFF"/>
                </a:solidFill>
                <a:sym typeface="Arial"/>
              </a:rPr>
              <a:t>and medium-sized businesses.</a:t>
            </a:r>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p:txBody>
      </p:sp>
      <p:sp>
        <p:nvSpPr>
          <p:cNvPr id="105" name="Shape 10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1981200"/>
            <a:ext cx="8153399" cy="487679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47" name="Shape 147"/>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1981200"/>
            <a:ext cx="8153399" cy="5078272"/>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54" name="Shape 154"/>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1981200"/>
            <a:ext cx="8153399" cy="4647385"/>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a:t>
            </a: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61" name="Shape 161"/>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1981200"/>
            <a:ext cx="8153399" cy="3354724"/>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68" name="Shape 168"/>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1981200"/>
            <a:ext cx="8153399" cy="3354724"/>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75" name="Shape 17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1981200"/>
            <a:ext cx="8153399" cy="4647385"/>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a:t>
            </a: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82" name="Shape 182"/>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1981200"/>
            <a:ext cx="8153399" cy="5078272"/>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89" name="Shape 189"/>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1981200"/>
            <a:ext cx="8153399" cy="5447604"/>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96" name="Shape 19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1981200"/>
            <a:ext cx="8153399" cy="5447604"/>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maintenance contracts,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203" name="Shape 20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1981200"/>
            <a:ext cx="8153399" cy="5447604"/>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maintenance contracts, business applications,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210" name="Shape 210"/>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1981200"/>
            <a:ext cx="8153399" cy="3477835"/>
          </a:xfrm>
          <a:prstGeom prst="rect">
            <a:avLst/>
          </a:prstGeom>
          <a:noFill/>
          <a:ln>
            <a:noFill/>
          </a:ln>
        </p:spPr>
        <p:txBody>
          <a:bodyPr lIns="91425" tIns="45700" rIns="91425" bIns="45700" anchor="t" anchorCtr="0">
            <a:spAutoFit/>
          </a:bodyPr>
          <a:lstStyle/>
          <a:p>
            <a:pPr marL="342900" marR="0" lvl="0" indent="-342900" algn="l" rtl="0">
              <a:spcBef>
                <a:spcPts val="480"/>
              </a:spcBef>
              <a:spcAft>
                <a:spcPts val="0"/>
              </a:spcAft>
              <a:buSzPct val="25000"/>
              <a:buNone/>
            </a:pPr>
            <a:r>
              <a:rPr lang="en-US" sz="2400" b="0" i="0" u="none" strike="noStrike" cap="none" baseline="0">
                <a:solidFill>
                  <a:srgbClr val="1E9ED3"/>
                </a:solidFill>
                <a:sym typeface="Arial"/>
              </a:rPr>
              <a:t>The Pertino Story.</a:t>
            </a:r>
          </a:p>
          <a:p>
            <a:pPr marL="342900" marR="0" lvl="0" indent="-342900" algn="l" rtl="0">
              <a:spcBef>
                <a:spcPts val="480"/>
              </a:spcBef>
              <a:spcAft>
                <a:spcPts val="0"/>
              </a:spcAft>
              <a:buSzPct val="25000"/>
              <a:buNone/>
            </a:pPr>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p:txBody>
      </p:sp>
      <p:sp>
        <p:nvSpPr>
          <p:cNvPr id="91" name="Shape 91"/>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1981200"/>
            <a:ext cx="8153399" cy="5816936"/>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maintenance contracts, business applications,    system capacity,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217" name="Shape 217"/>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1981200"/>
            <a:ext cx="8153399" cy="5386048"/>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maintenance contracts, business applications,    system capacity, passwords, </a:t>
            </a: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224" name="Shape 224"/>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1981200"/>
            <a:ext cx="8153399" cy="6247822"/>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maintenance contracts, business applications,    system capacity, passwords, and the damned phone system.</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231" name="Shape 231"/>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1981200"/>
            <a:ext cx="8153399" cy="667870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maintenance contracts, business applications,    system capacity, passwords, and the damned phone system.</a:t>
            </a:r>
          </a:p>
          <a:p>
            <a:pPr marL="0" marR="0" lvl="0" indent="0" algn="l" rtl="0">
              <a:spcBef>
                <a:spcPts val="480"/>
              </a:spcBef>
              <a:spcAft>
                <a:spcPts val="0"/>
              </a:spcAft>
              <a:buSzPct val="25000"/>
              <a:buNone/>
            </a:pPr>
            <a:r>
              <a:rPr lang="en-US" sz="2400" b="0" i="0" u="none" strike="noStrike" cap="none" baseline="0">
                <a:solidFill>
                  <a:schemeClr val="lt1"/>
                </a:solidFill>
                <a:sym typeface="Arial"/>
              </a:rPr>
              <a:t>Oh. </a:t>
            </a: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pPr marL="0" marR="0" lvl="0" indent="0" algn="l" rtl="0">
              <a:spcBef>
                <a:spcPts val="480"/>
              </a:spcBef>
              <a:spcAft>
                <a:spcPts val="0"/>
              </a:spcAft>
              <a:buSzPct val="25000"/>
              <a:buNone/>
            </a:pPr>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p:txBody>
      </p:sp>
      <p:sp>
        <p:nvSpPr>
          <p:cNvPr id="238" name="Shape 238"/>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1981200"/>
            <a:ext cx="8153399" cy="667870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maintenance contracts, business applications,    system capacity, passwords, and the damned phone system.</a:t>
            </a:r>
          </a:p>
          <a:p>
            <a:pPr marL="0" marR="0" lvl="0" indent="0" algn="l" rtl="0">
              <a:spcBef>
                <a:spcPts val="480"/>
              </a:spcBef>
              <a:spcAft>
                <a:spcPts val="0"/>
              </a:spcAft>
              <a:buSzPct val="25000"/>
              <a:buNone/>
            </a:pPr>
            <a:r>
              <a:rPr lang="en-US" sz="2400" b="0" i="0" u="none" strike="noStrike" cap="none" baseline="0">
                <a:solidFill>
                  <a:schemeClr val="lt1"/>
                </a:solidFill>
                <a:sym typeface="Arial"/>
              </a:rPr>
              <a:t>Oh. That’s not all.</a:t>
            </a: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pPr marL="0" marR="0" lvl="0" indent="0" algn="l" rtl="0">
              <a:spcBef>
                <a:spcPts val="480"/>
              </a:spcBef>
              <a:spcAft>
                <a:spcPts val="0"/>
              </a:spcAft>
              <a:buSzPct val="25000"/>
              <a:buNone/>
            </a:pPr>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p:txBody>
      </p:sp>
      <p:sp>
        <p:nvSpPr>
          <p:cNvPr id="245" name="Shape 24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85800" y="1981200"/>
            <a:ext cx="8153399" cy="667870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maintenance contracts, business applications,    system capacity, passwords, and the damned phone system.</a:t>
            </a:r>
          </a:p>
          <a:p>
            <a:pPr marL="0" marR="0" lvl="0" indent="0" algn="l" rtl="0">
              <a:spcBef>
                <a:spcPts val="480"/>
              </a:spcBef>
              <a:spcAft>
                <a:spcPts val="0"/>
              </a:spcAft>
              <a:buSzPct val="25000"/>
              <a:buNone/>
            </a:pPr>
            <a:r>
              <a:rPr lang="en-US" sz="2400" b="0" i="0" u="none" strike="noStrike" cap="none" baseline="0">
                <a:solidFill>
                  <a:schemeClr val="lt1"/>
                </a:solidFill>
                <a:sym typeface="Arial"/>
              </a:rPr>
              <a:t>Oh. That’s not all.</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You’re also responsible for budgets</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252" name="Shape 252"/>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1981200"/>
            <a:ext cx="8153399" cy="667870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maintenance contracts, business applications,    system capacity, passwords, and the damned phone system.</a:t>
            </a:r>
          </a:p>
          <a:p>
            <a:pPr marL="0" marR="0" lvl="0" indent="0" algn="l" rtl="0">
              <a:spcBef>
                <a:spcPts val="480"/>
              </a:spcBef>
              <a:spcAft>
                <a:spcPts val="0"/>
              </a:spcAft>
              <a:buSzPct val="25000"/>
              <a:buNone/>
            </a:pPr>
            <a:r>
              <a:rPr lang="en-US" sz="2400" b="0" i="0" u="none" strike="noStrike" cap="none" baseline="0">
                <a:solidFill>
                  <a:schemeClr val="lt1"/>
                </a:solidFill>
                <a:sym typeface="Arial"/>
              </a:rPr>
              <a:t>Oh. That’s not all.</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You’re also responsible for budgets and schedules, and</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259" name="Shape 259"/>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1981200"/>
            <a:ext cx="8153399" cy="7478928"/>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maintenance contracts, business applications,    system capacity, passwords, and the damned phone system.</a:t>
            </a:r>
          </a:p>
          <a:p>
            <a:pPr marL="0" marR="0" lvl="0" indent="0" algn="l" rtl="0">
              <a:spcBef>
                <a:spcPts val="480"/>
              </a:spcBef>
              <a:spcAft>
                <a:spcPts val="0"/>
              </a:spcAft>
              <a:buSzPct val="25000"/>
              <a:buNone/>
            </a:pPr>
            <a:r>
              <a:rPr lang="en-US" sz="2400" b="0" i="0" u="none" strike="noStrike" cap="none" baseline="0">
                <a:solidFill>
                  <a:schemeClr val="lt1"/>
                </a:solidFill>
                <a:sym typeface="Arial"/>
              </a:rPr>
              <a:t>Oh. That’s not all.</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You’re also responsible for budgets and schedules, and             the changing business priorities of the business.</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266" name="Shape 26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1981200"/>
            <a:ext cx="8153399" cy="8340701"/>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smartphones, networking, firewalls, viruses, malware, servers, storage, warranties, maintenance contracts, business applications,    system capacity, passwords, and the damned phone system.</a:t>
            </a:r>
          </a:p>
          <a:p>
            <a:pPr marL="0" marR="0" lvl="0" indent="0" algn="l" rtl="0">
              <a:spcBef>
                <a:spcPts val="480"/>
              </a:spcBef>
              <a:spcAft>
                <a:spcPts val="0"/>
              </a:spcAft>
              <a:buSzPct val="25000"/>
              <a:buNone/>
            </a:pPr>
            <a:r>
              <a:rPr lang="en-US" sz="2400" b="0" i="0" u="none" strike="noStrike" cap="none" baseline="0">
                <a:solidFill>
                  <a:schemeClr val="lt1"/>
                </a:solidFill>
                <a:sym typeface="Arial"/>
              </a:rPr>
              <a:t>Oh. That’s not all.</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You’re also responsible for budgets and schedules, and             the changing business priorities of the business.</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Because the business has to run 24/7, no matter what.</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273" name="Shape 27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1981200"/>
            <a:ext cx="8153399" cy="520138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000000"/>
                </a:solidFill>
                <a:sym typeface="Arial"/>
              </a:rPr>
              <a:t>And while you’re very busy being responsible for all that, </a:t>
            </a:r>
          </a:p>
          <a:p>
            <a:pPr marL="0" marR="0" lvl="0" indent="0" algn="l" rtl="0">
              <a:spcBef>
                <a:spcPts val="480"/>
              </a:spcBef>
              <a:spcAft>
                <a:spcPts val="0"/>
              </a:spcAft>
              <a:buSzPct val="25000"/>
              <a:buNone/>
            </a:pPr>
            <a:r>
              <a:rPr lang="en-US" sz="2400" b="0" i="0" u="none" strike="noStrike" cap="none" baseline="0">
                <a:solidFill>
                  <a:srgbClr val="000000"/>
                </a:solidFill>
                <a:sym typeface="Arial"/>
              </a:rPr>
              <a:t>you’re also responsible for responding to emergencies.</a:t>
            </a:r>
          </a:p>
          <a:p>
            <a:pPr marL="0" marR="0" lvl="0" indent="0" algn="l" rtl="0">
              <a:spcBef>
                <a:spcPts val="480"/>
              </a:spcBef>
              <a:spcAft>
                <a:spcPts val="0"/>
              </a:spcAft>
              <a:buSzPct val="25000"/>
              <a:buNone/>
            </a:pPr>
            <a:r>
              <a:rPr lang="en-US" sz="2400" b="0" i="0" u="none" strike="noStrike" cap="none" baseline="0">
                <a:solidFill>
                  <a:schemeClr val="lt1"/>
                </a:solidFill>
                <a:sym typeface="Arial"/>
              </a:rPr>
              <a:t>Right?</a:t>
            </a: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pPr marL="0" marR="0" lvl="0" indent="0" algn="l" rtl="0">
              <a:spcBef>
                <a:spcPts val="480"/>
              </a:spcBef>
              <a:spcAft>
                <a:spcPts val="0"/>
              </a:spcAft>
              <a:buSzPct val="25000"/>
              <a:buNone/>
            </a:pPr>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p:txBody>
      </p:sp>
      <p:sp>
        <p:nvSpPr>
          <p:cNvPr id="280" name="Shape 280"/>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1981200"/>
            <a:ext cx="8153399" cy="4339609"/>
          </a:xfrm>
          <a:prstGeom prst="rect">
            <a:avLst/>
          </a:prstGeom>
          <a:noFill/>
          <a:ln>
            <a:noFill/>
          </a:ln>
        </p:spPr>
        <p:txBody>
          <a:bodyPr lIns="91425" tIns="45700" rIns="91425" bIns="45700" anchor="t" anchorCtr="0">
            <a:spAutoFit/>
          </a:bodyPr>
          <a:lstStyle/>
          <a:p>
            <a:pPr marL="342900" marR="0" lvl="0" indent="-342900" algn="l" rtl="0">
              <a:spcBef>
                <a:spcPts val="480"/>
              </a:spcBef>
              <a:spcAft>
                <a:spcPts val="0"/>
              </a:spcAft>
              <a:buSzPct val="25000"/>
              <a:buNone/>
            </a:pPr>
            <a:r>
              <a:rPr lang="en-US" sz="2400" b="0" i="0" u="none" strike="noStrike" cap="none" baseline="0">
                <a:solidFill>
                  <a:srgbClr val="FF0000"/>
                </a:solidFill>
                <a:sym typeface="Arial"/>
              </a:rPr>
              <a:t>You have too much on your plate.</a:t>
            </a:r>
          </a:p>
          <a:p>
            <a:pPr marL="342900" marR="0" lvl="0" indent="-342900" algn="l" rtl="0">
              <a:spcBef>
                <a:spcPts val="480"/>
              </a:spcBef>
              <a:spcAft>
                <a:spcPts val="0"/>
              </a:spcAft>
              <a:buSzPct val="25000"/>
              <a:buNone/>
            </a:pPr>
            <a:endParaRPr lang="en-US" sz="2400" b="0" i="0" u="none" strike="noStrike" cap="none" baseline="0">
              <a:solidFill>
                <a:srgbClr val="FFFF00"/>
              </a:solidFill>
              <a:sym typeface="Arial"/>
            </a:endParaRPr>
          </a:p>
          <a:p>
            <a:endParaRPr lang="en-US" sz="2400" b="0" i="0" u="none" strike="noStrike" cap="none" baseline="0">
              <a:solidFill>
                <a:srgbClr val="FF0000"/>
              </a:solidFill>
              <a:sym typeface="Arial"/>
            </a:endParaRPr>
          </a:p>
          <a:p>
            <a:pPr marL="342900" marR="0" lvl="0" indent="-34290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98" name="Shape 98"/>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1981200"/>
            <a:ext cx="8153399" cy="892512"/>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And while you’re busy being responsible for all that, </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you also have to respond to everyday emergencies.</a:t>
            </a:r>
          </a:p>
        </p:txBody>
      </p:sp>
      <p:sp>
        <p:nvSpPr>
          <p:cNvPr id="287" name="Shape 287"/>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body" idx="1"/>
          </p:nvPr>
        </p:nvSpPr>
        <p:spPr>
          <a:xfrm>
            <a:off x="685800" y="1981200"/>
            <a:ext cx="8153399" cy="520138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000000"/>
                </a:solidFill>
                <a:sym typeface="Arial"/>
              </a:rPr>
              <a:t>And while you’re very busy being responsible for all that, </a:t>
            </a:r>
          </a:p>
          <a:p>
            <a:pPr marL="0" marR="0" lvl="0" indent="0" algn="l" rtl="0">
              <a:spcBef>
                <a:spcPts val="480"/>
              </a:spcBef>
              <a:spcAft>
                <a:spcPts val="0"/>
              </a:spcAft>
              <a:buSzPct val="25000"/>
              <a:buNone/>
            </a:pPr>
            <a:r>
              <a:rPr lang="en-US" sz="2400" b="0" i="0" u="none" strike="noStrike" cap="none" baseline="0">
                <a:solidFill>
                  <a:srgbClr val="000000"/>
                </a:solidFill>
                <a:sym typeface="Arial"/>
              </a:rPr>
              <a:t>you’re also responsible for responding to emergencies.</a:t>
            </a:r>
          </a:p>
          <a:p>
            <a:pPr marL="0" marR="0" lvl="0" indent="0" algn="l" rtl="0">
              <a:spcBef>
                <a:spcPts val="480"/>
              </a:spcBef>
              <a:spcAft>
                <a:spcPts val="0"/>
              </a:spcAft>
              <a:buSzPct val="25000"/>
              <a:buNone/>
            </a:pPr>
            <a:r>
              <a:rPr lang="en-US" sz="2400" b="0" i="0" u="none" strike="noStrike" cap="none" baseline="0">
                <a:solidFill>
                  <a:schemeClr val="lt1"/>
                </a:solidFill>
                <a:sym typeface="Arial"/>
              </a:rPr>
              <a:t>Right?</a:t>
            </a: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pPr marL="0" marR="0" lvl="0" indent="0" algn="l" rtl="0">
              <a:spcBef>
                <a:spcPts val="480"/>
              </a:spcBef>
              <a:spcAft>
                <a:spcPts val="0"/>
              </a:spcAft>
              <a:buSzPct val="25000"/>
              <a:buNone/>
            </a:pPr>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p:txBody>
      </p:sp>
      <p:sp>
        <p:nvSpPr>
          <p:cNvPr id="294" name="Shape 294"/>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body" idx="1"/>
          </p:nvPr>
        </p:nvSpPr>
        <p:spPr>
          <a:xfrm>
            <a:off x="685800" y="1981200"/>
            <a:ext cx="8153399" cy="427805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Plus, your CEO wants complete access when she’s on vacation at her lake house.</a:t>
            </a:r>
          </a:p>
          <a:p>
            <a:endParaRPr lang="en-US">
              <a:solidFill>
                <a:srgbClr val="FFFF00"/>
              </a:solidFill>
            </a:endParaRPr>
          </a:p>
          <a:p>
            <a:pPr marL="0" marR="0" lvl="0" indent="0" algn="l" rtl="0">
              <a:spcBef>
                <a:spcPts val="480"/>
              </a:spcBef>
              <a:spcAft>
                <a:spcPts val="0"/>
              </a:spcAft>
              <a:buSzPct val="25000"/>
              <a:buNone/>
            </a:pPr>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301" name="Shape 301"/>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685800" y="1981200"/>
            <a:ext cx="8153399" cy="520138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000000"/>
                </a:solidFill>
                <a:sym typeface="Arial"/>
              </a:rPr>
              <a:t>And while you’re very busy being responsible for all that, </a:t>
            </a:r>
          </a:p>
          <a:p>
            <a:pPr marL="0" marR="0" lvl="0" indent="0" algn="l" rtl="0">
              <a:spcBef>
                <a:spcPts val="480"/>
              </a:spcBef>
              <a:spcAft>
                <a:spcPts val="0"/>
              </a:spcAft>
              <a:buSzPct val="25000"/>
              <a:buNone/>
            </a:pPr>
            <a:r>
              <a:rPr lang="en-US" sz="2400" b="0" i="0" u="none" strike="noStrike" cap="none" baseline="0">
                <a:solidFill>
                  <a:srgbClr val="000000"/>
                </a:solidFill>
                <a:sym typeface="Arial"/>
              </a:rPr>
              <a:t>you’re also responsible for responding to emergencies.</a:t>
            </a:r>
          </a:p>
          <a:p>
            <a:pPr marL="0" marR="0" lvl="0" indent="0" algn="l" rtl="0">
              <a:spcBef>
                <a:spcPts val="480"/>
              </a:spcBef>
              <a:spcAft>
                <a:spcPts val="0"/>
              </a:spcAft>
              <a:buSzPct val="25000"/>
              <a:buNone/>
            </a:pPr>
            <a:r>
              <a:rPr lang="en-US" sz="2400" b="0" i="0" u="none" strike="noStrike" cap="none" baseline="0">
                <a:solidFill>
                  <a:schemeClr val="lt1"/>
                </a:solidFill>
                <a:sym typeface="Arial"/>
              </a:rPr>
              <a:t>Right?</a:t>
            </a: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pPr marL="0" marR="0" lvl="0" indent="0" algn="l" rtl="0">
              <a:spcBef>
                <a:spcPts val="480"/>
              </a:spcBef>
              <a:spcAft>
                <a:spcPts val="0"/>
              </a:spcAft>
              <a:buSzPct val="25000"/>
              <a:buNone/>
            </a:pPr>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p:txBody>
      </p:sp>
      <p:sp>
        <p:nvSpPr>
          <p:cNvPr id="308" name="Shape 308"/>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body" idx="1"/>
          </p:nvPr>
        </p:nvSpPr>
        <p:spPr>
          <a:xfrm>
            <a:off x="685800" y="1981200"/>
            <a:ext cx="8153399" cy="4708940"/>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And you get</a:t>
            </a:r>
            <a:r>
              <a:rPr lang="en-US" sz="2400" b="0" i="0" u="none" strike="noStrike" cap="none">
                <a:solidFill>
                  <a:srgbClr val="FF0000"/>
                </a:solidFill>
                <a:sym typeface="Arial"/>
              </a:rPr>
              <a:t> more </a:t>
            </a:r>
            <a:r>
              <a:rPr lang="en-US" sz="2400" b="0" i="0" u="none" strike="noStrike" cap="none" baseline="0">
                <a:solidFill>
                  <a:srgbClr val="FF0000"/>
                </a:solidFill>
                <a:sym typeface="Arial"/>
              </a:rPr>
              <a:t>IT requests from all corners—</a:t>
            </a:r>
            <a:br>
              <a:rPr lang="en-US" sz="2400" b="0" i="0" u="none" strike="noStrike" cap="none" baseline="0">
                <a:solidFill>
                  <a:srgbClr val="FF0000"/>
                </a:solidFill>
                <a:sym typeface="Arial"/>
              </a:rPr>
            </a:br>
            <a:r>
              <a:rPr lang="en-US" sz="2400" b="0" i="0" u="none" strike="noStrike" cap="none" baseline="0">
                <a:solidFill>
                  <a:srgbClr val="FF0000"/>
                </a:solidFill>
                <a:sym typeface="Arial"/>
              </a:rPr>
              <a:t>but often you have to say “No.”</a:t>
            </a:r>
          </a:p>
          <a:p>
            <a:endParaRPr lang="en-US" sz="2400" b="0" i="0" u="none" strike="noStrike" cap="none" baseline="0">
              <a:solidFill>
                <a:srgbClr val="FF0000"/>
              </a:solidFill>
              <a:sym typeface="Arial"/>
            </a:endParaRPr>
          </a:p>
          <a:p>
            <a:endParaRPr lang="en-US">
              <a:solidFill>
                <a:srgbClr val="FFFF00"/>
              </a:solidFill>
            </a:endParaRPr>
          </a:p>
          <a:p>
            <a:pPr marL="0" marR="0" lvl="0" indent="0" algn="l" rtl="0">
              <a:spcBef>
                <a:spcPts val="480"/>
              </a:spcBef>
              <a:spcAft>
                <a:spcPts val="0"/>
              </a:spcAft>
              <a:buSzPct val="25000"/>
              <a:buNone/>
            </a:pPr>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315" name="Shape 31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1981200"/>
            <a:ext cx="8153399" cy="520138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000000"/>
                </a:solidFill>
                <a:sym typeface="Arial"/>
              </a:rPr>
              <a:t>And while you’re very busy being responsible for all that, </a:t>
            </a:r>
          </a:p>
          <a:p>
            <a:pPr marL="0" marR="0" lvl="0" indent="0" algn="l" rtl="0">
              <a:spcBef>
                <a:spcPts val="480"/>
              </a:spcBef>
              <a:spcAft>
                <a:spcPts val="0"/>
              </a:spcAft>
              <a:buSzPct val="25000"/>
              <a:buNone/>
            </a:pPr>
            <a:r>
              <a:rPr lang="en-US" sz="2400" b="0" i="0" u="none" strike="noStrike" cap="none" baseline="0">
                <a:solidFill>
                  <a:srgbClr val="000000"/>
                </a:solidFill>
                <a:sym typeface="Arial"/>
              </a:rPr>
              <a:t>you’re also responsible for responding to emergencies.</a:t>
            </a:r>
          </a:p>
          <a:p>
            <a:pPr marL="0" marR="0" lvl="0" indent="0" algn="l" rtl="0">
              <a:spcBef>
                <a:spcPts val="480"/>
              </a:spcBef>
              <a:spcAft>
                <a:spcPts val="0"/>
              </a:spcAft>
              <a:buSzPct val="25000"/>
              <a:buNone/>
            </a:pPr>
            <a:r>
              <a:rPr lang="en-US" sz="2400" b="0" i="0" u="none" strike="noStrike" cap="none" baseline="0">
                <a:solidFill>
                  <a:schemeClr val="lt1"/>
                </a:solidFill>
                <a:sym typeface="Arial"/>
              </a:rPr>
              <a:t>Right?</a:t>
            </a: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pPr marL="0" marR="0" lvl="0" indent="0" algn="l" rtl="0">
              <a:spcBef>
                <a:spcPts val="480"/>
              </a:spcBef>
              <a:spcAft>
                <a:spcPts val="0"/>
              </a:spcAft>
              <a:buSzPct val="25000"/>
              <a:buNone/>
            </a:pPr>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p:txBody>
      </p:sp>
      <p:sp>
        <p:nvSpPr>
          <p:cNvPr id="322" name="Shape 322"/>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Shape 328"/>
          <p:cNvSpPr txBox="1">
            <a:spLocks noGrp="1"/>
          </p:cNvSpPr>
          <p:nvPr>
            <p:ph type="body" idx="1"/>
          </p:nvPr>
        </p:nvSpPr>
        <p:spPr>
          <a:xfrm>
            <a:off x="685800" y="1981200"/>
            <a:ext cx="8153399" cy="3908722"/>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Then your budgets get cut.</a:t>
            </a:r>
          </a:p>
          <a:p>
            <a:pPr marL="0" marR="0" lvl="0" indent="0" algn="l" rtl="0">
              <a:spcBef>
                <a:spcPts val="480"/>
              </a:spcBef>
              <a:spcAft>
                <a:spcPts val="0"/>
              </a:spcAft>
              <a:buSzPct val="25000"/>
              <a:buNone/>
            </a:pPr>
            <a:endParaRPr lang="en-US">
              <a:solidFill>
                <a:srgbClr val="FFFF00"/>
              </a:solidFill>
            </a:endParaRPr>
          </a:p>
          <a:p>
            <a:pPr marL="0" marR="0" lvl="0" indent="0" algn="l" rtl="0">
              <a:spcBef>
                <a:spcPts val="480"/>
              </a:spcBef>
              <a:spcAft>
                <a:spcPts val="0"/>
              </a:spcAft>
              <a:buSzPct val="25000"/>
              <a:buNone/>
            </a:pPr>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329" name="Shape 329"/>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685800" y="1981200"/>
            <a:ext cx="8153399" cy="520138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000000"/>
                </a:solidFill>
                <a:sym typeface="Arial"/>
              </a:rPr>
              <a:t>And while you’re very busy being responsible for all that, </a:t>
            </a:r>
          </a:p>
          <a:p>
            <a:pPr marL="0" marR="0" lvl="0" indent="0" algn="l" rtl="0">
              <a:spcBef>
                <a:spcPts val="480"/>
              </a:spcBef>
              <a:spcAft>
                <a:spcPts val="0"/>
              </a:spcAft>
              <a:buSzPct val="25000"/>
              <a:buNone/>
            </a:pPr>
            <a:r>
              <a:rPr lang="en-US" sz="2400" b="0" i="0" u="none" strike="noStrike" cap="none" baseline="0">
                <a:solidFill>
                  <a:srgbClr val="000000"/>
                </a:solidFill>
                <a:sym typeface="Arial"/>
              </a:rPr>
              <a:t>you’re also responsible for responding to emergencies.</a:t>
            </a:r>
          </a:p>
          <a:p>
            <a:pPr marL="0" marR="0" lvl="0" indent="0" algn="l" rtl="0">
              <a:spcBef>
                <a:spcPts val="480"/>
              </a:spcBef>
              <a:spcAft>
                <a:spcPts val="0"/>
              </a:spcAft>
              <a:buSzPct val="25000"/>
              <a:buNone/>
            </a:pPr>
            <a:r>
              <a:rPr lang="en-US" sz="2400" b="0" i="0" u="none" strike="noStrike" cap="none" baseline="0">
                <a:solidFill>
                  <a:schemeClr val="lt1"/>
                </a:solidFill>
                <a:sym typeface="Arial"/>
              </a:rPr>
              <a:t>Right?</a:t>
            </a: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pPr marL="0" marR="0" lvl="0" indent="0" algn="l" rtl="0">
              <a:spcBef>
                <a:spcPts val="480"/>
              </a:spcBef>
              <a:spcAft>
                <a:spcPts val="0"/>
              </a:spcAft>
              <a:buSzPct val="25000"/>
              <a:buNone/>
            </a:pPr>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p:txBody>
      </p:sp>
      <p:sp>
        <p:nvSpPr>
          <p:cNvPr id="336" name="Shape 33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685800" y="1981200"/>
            <a:ext cx="8153399" cy="3908722"/>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Well, </a:t>
            </a: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343" name="Shape 34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685800" y="1981200"/>
            <a:ext cx="8153399" cy="3908722"/>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Well, what if there were a company </a:t>
            </a: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350" name="Shape 350"/>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1981200"/>
            <a:ext cx="8153399" cy="3908722"/>
          </a:xfrm>
          <a:prstGeom prst="rect">
            <a:avLst/>
          </a:prstGeom>
          <a:noFill/>
          <a:ln>
            <a:noFill/>
          </a:ln>
        </p:spPr>
        <p:txBody>
          <a:bodyPr lIns="91425" tIns="45700" rIns="91425" bIns="45700" anchor="t" anchorCtr="0">
            <a:spAutoFit/>
          </a:bodyPr>
          <a:lstStyle/>
          <a:p>
            <a:pPr marL="342900" marR="0" lvl="0" indent="-342900" algn="l" rtl="0">
              <a:spcBef>
                <a:spcPts val="480"/>
              </a:spcBef>
              <a:spcAft>
                <a:spcPts val="0"/>
              </a:spcAft>
              <a:buSzPct val="25000"/>
              <a:buNone/>
            </a:pPr>
            <a:r>
              <a:rPr lang="en-US" sz="2400" b="0" i="0" u="none" strike="noStrike" cap="none" baseline="0">
                <a:solidFill>
                  <a:srgbClr val="FF0000"/>
                </a:solidFill>
                <a:sym typeface="Arial"/>
              </a:rPr>
              <a:t>You have too much on your plate.</a:t>
            </a:r>
          </a:p>
          <a:p>
            <a:pPr marL="342900" marR="0" lvl="0" indent="-342900" algn="l" rtl="0">
              <a:spcBef>
                <a:spcPts val="480"/>
              </a:spcBef>
              <a:spcAft>
                <a:spcPts val="0"/>
              </a:spcAft>
              <a:buSzPct val="25000"/>
              <a:buNone/>
            </a:pPr>
            <a:r>
              <a:rPr lang="en-US" sz="2400" b="0" i="0" u="none" strike="noStrike" cap="none" baseline="0">
                <a:solidFill>
                  <a:srgbClr val="FFFFFF"/>
                </a:solidFill>
                <a:sym typeface="Arial"/>
              </a:rPr>
              <a:t>And you know it.</a:t>
            </a: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p:txBody>
      </p:sp>
      <p:sp>
        <p:nvSpPr>
          <p:cNvPr id="105" name="Shape 10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1555867898"/>
      </p:ext>
    </p:extLst>
  </p:cSld>
  <p:clrMapOvr>
    <a:masterClrMapping/>
  </p:clrMapOvr>
  <p:transition xmlns:p14="http://schemas.microsoft.com/office/powerpoint/2010/mai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txBox="1">
            <a:spLocks noGrp="1"/>
          </p:cNvSpPr>
          <p:nvPr>
            <p:ph type="body" idx="1"/>
          </p:nvPr>
        </p:nvSpPr>
        <p:spPr>
          <a:xfrm>
            <a:off x="685800" y="1981200"/>
            <a:ext cx="8153399" cy="520138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Well, what if there were a company </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that made it just as simple and secure </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357" name="Shape 357"/>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Shape 363"/>
          <p:cNvSpPr txBox="1">
            <a:spLocks noGrp="1"/>
          </p:cNvSpPr>
          <p:nvPr>
            <p:ph type="body" idx="1"/>
          </p:nvPr>
        </p:nvSpPr>
        <p:spPr>
          <a:xfrm>
            <a:off x="685800" y="1981200"/>
            <a:ext cx="8153399" cy="520138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Well, what if there were a company </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that made it just as simple and secure </a:t>
            </a:r>
          </a:p>
          <a:p>
            <a:pPr marL="0" lvl="0" indent="0" algn="l">
              <a:buSzPct val="25000"/>
            </a:pPr>
            <a:r>
              <a:rPr lang="en-US">
                <a:solidFill>
                  <a:srgbClr val="FF0000"/>
                </a:solidFill>
              </a:rPr>
              <a:t>for you to build networks for people and resources</a:t>
            </a:r>
          </a:p>
          <a:p>
            <a:pPr marL="0" lvl="0" indent="0" algn="l">
              <a:buSzPct val="25000"/>
            </a:pPr>
            <a:r>
              <a:rPr lang="en-US">
                <a:solidFill>
                  <a:srgbClr val="FF0000"/>
                </a:solidFill>
              </a:rPr>
              <a:t>anywhere—</a:t>
            </a: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364" name="Shape 364"/>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Shape 363"/>
          <p:cNvSpPr txBox="1">
            <a:spLocks noGrp="1"/>
          </p:cNvSpPr>
          <p:nvPr>
            <p:ph type="body" idx="1"/>
          </p:nvPr>
        </p:nvSpPr>
        <p:spPr>
          <a:xfrm>
            <a:off x="685800" y="1981200"/>
            <a:ext cx="8153399" cy="5632270"/>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Well, what if there were a company </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that made it just as simple and secure </a:t>
            </a:r>
          </a:p>
          <a:p>
            <a:pPr marL="0" lvl="0" indent="0" algn="l">
              <a:buSzPct val="25000"/>
            </a:pPr>
            <a:r>
              <a:rPr lang="en-US">
                <a:solidFill>
                  <a:srgbClr val="FF0000"/>
                </a:solidFill>
              </a:rPr>
              <a:t>for you to build networks for people and resources</a:t>
            </a:r>
          </a:p>
          <a:p>
            <a:pPr marL="0" lvl="0" indent="0" algn="l">
              <a:buSzPct val="25000"/>
            </a:pPr>
            <a:r>
              <a:rPr lang="en-US">
                <a:solidFill>
                  <a:srgbClr val="FF0000"/>
                </a:solidFill>
              </a:rPr>
              <a:t>anywhere—as if they were in your office.</a:t>
            </a: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364" name="Shape 364"/>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2737860610"/>
      </p:ext>
    </p:extLst>
  </p:cSld>
  <p:clrMapOvr>
    <a:masterClrMapping/>
  </p:clrMapOvr>
  <p:transition xmlns:p14="http://schemas.microsoft.com/office/powerpoint/2010/mai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685800" y="1981200"/>
            <a:ext cx="8153399" cy="4893607"/>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Well, what if there were a company </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that made it just as simple and secure </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for you to build </a:t>
            </a:r>
            <a:r>
              <a:rPr lang="en-US">
                <a:solidFill>
                  <a:srgbClr val="FF0000"/>
                </a:solidFill>
              </a:rPr>
              <a:t>networks for people and resources</a:t>
            </a:r>
          </a:p>
          <a:p>
            <a:pPr marL="0" marR="0" lvl="0" indent="0" algn="l" rtl="0">
              <a:spcBef>
                <a:spcPts val="480"/>
              </a:spcBef>
              <a:spcAft>
                <a:spcPts val="0"/>
              </a:spcAft>
              <a:buSzPct val="25000"/>
              <a:buNone/>
            </a:pPr>
            <a:r>
              <a:rPr lang="en-US">
                <a:solidFill>
                  <a:srgbClr val="FF0000"/>
                </a:solidFill>
              </a:rPr>
              <a:t>anywhere—as if they were in your office.</a:t>
            </a:r>
          </a:p>
          <a:p>
            <a:pPr marL="0" marR="0" lvl="0" indent="0" algn="l" rtl="0">
              <a:spcBef>
                <a:spcPts val="480"/>
              </a:spcBef>
              <a:spcAft>
                <a:spcPts val="0"/>
              </a:spcAft>
              <a:buSzPct val="25000"/>
              <a:buNone/>
            </a:pPr>
            <a:r>
              <a:rPr lang="en-US" sz="2400" b="0" i="0" u="none" strike="noStrike" cap="none" baseline="0">
                <a:solidFill>
                  <a:schemeClr val="lt1"/>
                </a:solidFill>
                <a:sym typeface="Arial"/>
              </a:rPr>
              <a:t>Or even simpler?</a:t>
            </a:r>
          </a:p>
          <a:p>
            <a:endParaRPr lang="en-US" sz="1800">
              <a:solidFill>
                <a:srgbClr val="FFFF00"/>
              </a:solidFill>
            </a:endParaRPr>
          </a:p>
          <a:p>
            <a:pPr marL="0" marR="0" lvl="0" indent="0" algn="l" rtl="0">
              <a:spcBef>
                <a:spcPts val="480"/>
              </a:spcBef>
              <a:spcAft>
                <a:spcPts val="0"/>
              </a:spcAft>
              <a:buSzPct val="25000"/>
              <a:buNone/>
            </a:pPr>
            <a:endParaRPr lang="en-US" sz="1800">
              <a:solidFill>
                <a:srgbClr val="FFFF00"/>
              </a:solidFill>
            </a:endParaRPr>
          </a:p>
          <a:p>
            <a:endParaRPr lang="en-US" sz="1800">
              <a:solidFill>
                <a:srgbClr val="FFFF00"/>
              </a:solidFill>
            </a:endParaRPr>
          </a:p>
          <a:p>
            <a:endParaRPr lang="en-US" sz="1800">
              <a:solidFill>
                <a:srgbClr val="FFFF00"/>
              </a:solidFill>
            </a:endParaRPr>
          </a:p>
          <a:p>
            <a:endParaRPr lang="en-US" sz="1800">
              <a:solidFill>
                <a:srgbClr val="FFFF00"/>
              </a:solidFill>
            </a:endParaRPr>
          </a:p>
          <a:p>
            <a:endParaRPr lang="en-US" sz="1800">
              <a:solidFill>
                <a:srgbClr val="FFFF00"/>
              </a:solidFill>
            </a:endParaRPr>
          </a:p>
          <a:p>
            <a:endParaRPr lang="en-US" sz="1800">
              <a:solidFill>
                <a:srgbClr val="FFFF00"/>
              </a:solidFill>
            </a:endParaRPr>
          </a:p>
          <a:p>
            <a:endParaRPr lang="en-US" sz="1800">
              <a:solidFill>
                <a:srgbClr val="FFFF00"/>
              </a:solidFill>
            </a:endParaRPr>
          </a:p>
        </p:txBody>
      </p:sp>
      <p:sp>
        <p:nvSpPr>
          <p:cNvPr id="378" name="Shape 378"/>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685800" y="1981200"/>
            <a:ext cx="8153399" cy="5139827"/>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 could use a cloud network—so all your IT resources could work exactly as if they were inside your office</a:t>
            </a:r>
            <a:r>
              <a:rPr lang="en-US">
                <a:solidFill>
                  <a:srgbClr val="FF0000"/>
                </a:solidFill>
              </a:rPr>
              <a:t>?</a:t>
            </a: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406" name="Shape 40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685800" y="1981200"/>
            <a:ext cx="8153399" cy="5940046"/>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 could use a cloud network—so all your IT resources could work exactly as if they were inside your office</a:t>
            </a:r>
            <a:r>
              <a:rPr lang="en-US">
                <a:solidFill>
                  <a:srgbClr val="FF0000"/>
                </a:solidFill>
              </a:rPr>
              <a:t>?</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your cloud network connected your people to cloud resources just as if</a:t>
            </a:r>
            <a:r>
              <a:rPr lang="en-US" sz="2400" b="0" i="0" u="none" strike="noStrike" cap="none">
                <a:solidFill>
                  <a:srgbClr val="FF0000"/>
                </a:solidFill>
                <a:sym typeface="Arial"/>
              </a:rPr>
              <a:t> they were sitting in your office</a:t>
            </a:r>
            <a:r>
              <a:rPr lang="en-US" sz="2400" b="0" i="0" u="none" strike="noStrike" cap="none" baseline="0">
                <a:solidFill>
                  <a:srgbClr val="FF0000"/>
                </a:solidFill>
                <a:sym typeface="Arial"/>
              </a:rPr>
              <a:t>?</a:t>
            </a: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406" name="Shape 40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3096378312"/>
      </p:ext>
    </p:extLst>
  </p:cSld>
  <p:clrMapOvr>
    <a:masterClrMapping/>
  </p:clrMapOvr>
  <p:transition xmlns:p14="http://schemas.microsoft.com/office/powerpoint/2010/mai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685800" y="1981200"/>
            <a:ext cx="8153399" cy="6740264"/>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 could use a cloud network—so all your IT resources could work exactly as if they were inside your office</a:t>
            </a:r>
            <a:r>
              <a:rPr lang="en-US">
                <a:solidFill>
                  <a:srgbClr val="FF0000"/>
                </a:solidFill>
              </a:rPr>
              <a:t>?</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your cloud network connected your people to cloud resources just as if</a:t>
            </a:r>
            <a:r>
              <a:rPr lang="en-US" sz="2400" b="0" i="0" u="none" strike="noStrike" cap="none">
                <a:solidFill>
                  <a:srgbClr val="FF0000"/>
                </a:solidFill>
                <a:sym typeface="Arial"/>
              </a:rPr>
              <a:t> they were sitting in your office</a:t>
            </a:r>
            <a:r>
              <a:rPr lang="en-US" sz="2400" b="0" i="0" u="none" strike="noStrike" cap="none" baseline="0">
                <a:solidFill>
                  <a:srgbClr val="FF0000"/>
                </a:solidFill>
                <a:sym typeface="Arial"/>
              </a:rPr>
              <a:t>?</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 could use the power and pervasiveness of the cloud to your advantage?</a:t>
            </a: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406" name="Shape 40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211358051"/>
      </p:ext>
    </p:extLst>
  </p:cSld>
  <p:clrMapOvr>
    <a:masterClrMapping/>
  </p:clrMapOvr>
  <p:transition xmlns:p14="http://schemas.microsoft.com/office/powerpoint/2010/mai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685800" y="1981200"/>
            <a:ext cx="8153399" cy="754048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 could use a cloud network—so all your IT resources could work exactly as if they were inside your office</a:t>
            </a:r>
            <a:r>
              <a:rPr lang="en-US">
                <a:solidFill>
                  <a:srgbClr val="FF0000"/>
                </a:solidFill>
              </a:rPr>
              <a:t>?</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your cloud network connected your people to cloud resources just as if</a:t>
            </a:r>
            <a:r>
              <a:rPr lang="en-US" sz="2400" b="0" i="0" u="none" strike="noStrike" cap="none">
                <a:solidFill>
                  <a:srgbClr val="FF0000"/>
                </a:solidFill>
                <a:sym typeface="Arial"/>
              </a:rPr>
              <a:t> they were sitting in your office</a:t>
            </a:r>
            <a:r>
              <a:rPr lang="en-US" sz="2400" b="0" i="0" u="none" strike="noStrike" cap="none" baseline="0">
                <a:solidFill>
                  <a:srgbClr val="FF0000"/>
                </a:solidFill>
                <a:sym typeface="Arial"/>
              </a:rPr>
              <a:t>?</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 could use the power and pervasiveness of the cloud to your advantage?</a:t>
            </a:r>
          </a:p>
          <a:p>
            <a:pPr marL="0" indent="0" algn="l">
              <a:buSzPct val="25000"/>
            </a:pPr>
            <a:r>
              <a:rPr lang="en-US">
                <a:solidFill>
                  <a:srgbClr val="FF0000"/>
                </a:solidFill>
              </a:rPr>
              <a:t>And what if you could build this next-generation cloud network—in seconds?</a:t>
            </a: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406" name="Shape 40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2285520474"/>
      </p:ext>
    </p:extLst>
  </p:cSld>
  <p:clrMapOvr>
    <a:masterClrMapping/>
  </p:clrMapOvr>
  <p:transition xmlns:p14="http://schemas.microsoft.com/office/powerpoint/2010/mai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Shape 419"/>
          <p:cNvSpPr txBox="1">
            <a:spLocks noGrp="1"/>
          </p:cNvSpPr>
          <p:nvPr>
            <p:ph type="body" idx="1"/>
          </p:nvPr>
        </p:nvSpPr>
        <p:spPr>
          <a:xfrm>
            <a:off x="685800" y="1981200"/>
            <a:ext cx="8153399" cy="3046948"/>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Meanwhile.</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420" name="Shape 420"/>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Shape 426"/>
          <p:cNvSpPr txBox="1">
            <a:spLocks noGrp="1"/>
          </p:cNvSpPr>
          <p:nvPr>
            <p:ph type="body" idx="1"/>
          </p:nvPr>
        </p:nvSpPr>
        <p:spPr>
          <a:xfrm>
            <a:off x="685800" y="1981200"/>
            <a:ext cx="8153399" cy="3847166"/>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Meanwhile.</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 could add and delete people and resources from this network with just a few clicks?</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427" name="Shape 427"/>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1981200"/>
            <a:ext cx="8153399" cy="433960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12" name="Shape 112"/>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Shape 433"/>
          <p:cNvSpPr txBox="1">
            <a:spLocks noGrp="1"/>
          </p:cNvSpPr>
          <p:nvPr>
            <p:ph type="body" idx="1"/>
          </p:nvPr>
        </p:nvSpPr>
        <p:spPr>
          <a:xfrm>
            <a:off x="685800" y="1981200"/>
            <a:ext cx="8153399" cy="427805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Meanwhile.</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 could add and delete people and resources from this network with just a few clicks?</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From the comfort of your own living room.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434" name="Shape 434"/>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body" idx="1"/>
          </p:nvPr>
        </p:nvSpPr>
        <p:spPr>
          <a:xfrm>
            <a:off x="685800" y="1981200"/>
            <a:ext cx="8153399" cy="487679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Meanwhile.</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What if you could add and delete people and resources from this network with just a few clicks?</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From the comfort of your own living room. </a:t>
            </a:r>
          </a:p>
          <a:p>
            <a:pPr marL="0" marR="0" lvl="0" indent="0" algn="l" rtl="0">
              <a:spcBef>
                <a:spcPts val="480"/>
              </a:spcBef>
              <a:spcAft>
                <a:spcPts val="0"/>
              </a:spcAft>
              <a:buSzPct val="25000"/>
              <a:buNone/>
            </a:pPr>
            <a:r>
              <a:rPr lang="en-US" sz="2400" b="0" i="0" u="none" strike="noStrike" cap="none" baseline="0">
                <a:solidFill>
                  <a:srgbClr val="FFFFFF"/>
                </a:solidFill>
                <a:sym typeface="Arial"/>
              </a:rPr>
              <a:t>Now you can.</a:t>
            </a: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a:p>
            <a:endParaRPr lang="en-US" sz="2400" b="0" i="0" u="none" strike="noStrike" cap="none" baseline="0">
              <a:solidFill>
                <a:srgbClr val="FFFFFF"/>
              </a:solidFill>
              <a:sym typeface="Arial"/>
            </a:endParaRPr>
          </a:p>
        </p:txBody>
      </p:sp>
      <p:sp>
        <p:nvSpPr>
          <p:cNvPr id="441" name="Shape 441"/>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Shape 447"/>
          <p:cNvSpPr txBox="1">
            <a:spLocks noGrp="1"/>
          </p:cNvSpPr>
          <p:nvPr>
            <p:ph type="body" idx="1"/>
          </p:nvPr>
        </p:nvSpPr>
        <p:spPr>
          <a:xfrm>
            <a:off x="685800" y="1981200"/>
            <a:ext cx="8153399" cy="433960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FFFF"/>
                </a:solidFill>
                <a:sym typeface="Arial"/>
              </a:rPr>
              <a:t>Introducing </a:t>
            </a:r>
            <a:r>
              <a:rPr lang="en-US" sz="2400" b="0" i="0" u="none" strike="noStrike" cap="none" baseline="0">
                <a:solidFill>
                  <a:srgbClr val="1E9ED3"/>
                </a:solidFill>
                <a:sym typeface="Arial"/>
              </a:rPr>
              <a:t>Pertino.</a:t>
            </a: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pPr marL="0" marR="0" lvl="0" indent="0" algn="l" rtl="0">
              <a:spcBef>
                <a:spcPts val="480"/>
              </a:spcBef>
              <a:spcAft>
                <a:spcPts val="0"/>
              </a:spcAft>
              <a:buSzPct val="25000"/>
              <a:buNone/>
            </a:pPr>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p:txBody>
      </p:sp>
      <p:sp>
        <p:nvSpPr>
          <p:cNvPr id="448" name="Shape 448"/>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1981200"/>
            <a:ext cx="8153399" cy="3908722"/>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FFFF"/>
                </a:solidFill>
                <a:sym typeface="Arial"/>
              </a:rPr>
              <a:t>Introducing </a:t>
            </a:r>
            <a:r>
              <a:rPr lang="en-US" sz="2400" b="0" i="0" u="none" strike="noStrike" cap="none" baseline="0">
                <a:solidFill>
                  <a:srgbClr val="1E9ED3"/>
                </a:solidFill>
                <a:sym typeface="Arial"/>
              </a:rPr>
              <a:t>Pertino.</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We’re the first cloud network engine.</a:t>
            </a:r>
          </a:p>
          <a:p>
            <a:endParaRPr lang="en-US" sz="2400" b="0" i="0" u="none" strike="noStrike" cap="none" baseline="0">
              <a:solidFill>
                <a:srgbClr val="FF0000"/>
              </a:solidFill>
              <a:sym typeface="Aria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455" name="Shape 45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1981200"/>
            <a:ext cx="8153399" cy="3785611"/>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FFFF"/>
                </a:solidFill>
                <a:sym typeface="Arial"/>
              </a:rPr>
              <a:t>Introducing </a:t>
            </a:r>
            <a:r>
              <a:rPr lang="en-US" sz="2400" b="0" i="0" u="none" strike="noStrike" cap="none" baseline="0">
                <a:solidFill>
                  <a:srgbClr val="1E9ED3"/>
                </a:solidFill>
                <a:sym typeface="Arial"/>
              </a:rPr>
              <a:t>Pertino.</a:t>
            </a:r>
          </a:p>
          <a:p>
            <a:pPr marL="0" lvl="0" indent="0" algn="l">
              <a:buSzPct val="25000"/>
            </a:pPr>
            <a:r>
              <a:rPr lang="en-US">
                <a:solidFill>
                  <a:srgbClr val="FF0000"/>
                </a:solidFill>
              </a:rPr>
              <a:t>We’re the first cloud network engine. 			    We make it easy for you to create networks, from anywhere,    for everyone, everywhere. 					</a:t>
            </a:r>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455" name="Shape 45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4255701838"/>
      </p:ext>
    </p:extLst>
  </p:cSld>
  <p:clrMapOvr>
    <a:masterClrMapping/>
  </p:clrMapOvr>
  <p:transition xmlns:p14="http://schemas.microsoft.com/office/powerpoint/2010/main" spd="slow">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1981200"/>
            <a:ext cx="8153399" cy="415494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FFFF"/>
                </a:solidFill>
                <a:sym typeface="Arial"/>
              </a:rPr>
              <a:t>Introducing </a:t>
            </a:r>
            <a:r>
              <a:rPr lang="en-US" sz="2400" b="0" i="0" u="none" strike="noStrike" cap="none" baseline="0">
                <a:solidFill>
                  <a:srgbClr val="1E9ED3"/>
                </a:solidFill>
                <a:sym typeface="Arial"/>
              </a:rPr>
              <a:t>Pertino.</a:t>
            </a:r>
          </a:p>
          <a:p>
            <a:pPr marL="0" lvl="0" indent="0" algn="l">
              <a:buSzPct val="25000"/>
            </a:pPr>
            <a:r>
              <a:rPr lang="en-US">
                <a:solidFill>
                  <a:srgbClr val="FF0000"/>
                </a:solidFill>
              </a:rPr>
              <a:t>We’re the first cloud network engine. 			    We make it easy for you to create networks, from anywhere,    for everyone, everywhere. 					    We do all the hard work of networking, so you don’t have to.   </a:t>
            </a:r>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455" name="Shape 45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3095989147"/>
      </p:ext>
    </p:extLst>
  </p:cSld>
  <p:clrMapOvr>
    <a:masterClrMapping/>
  </p:clrMapOvr>
  <p:transition xmlns:p14="http://schemas.microsoft.com/office/powerpoint/2010/main" spd="slow">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1981200"/>
            <a:ext cx="8153399" cy="4524275"/>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FFFF"/>
                </a:solidFill>
                <a:sym typeface="Arial"/>
              </a:rPr>
              <a:t>Introducing </a:t>
            </a:r>
            <a:r>
              <a:rPr lang="en-US" sz="2400" b="0" i="0" u="none" strike="noStrike" cap="none" baseline="0">
                <a:solidFill>
                  <a:srgbClr val="1E9ED3"/>
                </a:solidFill>
                <a:sym typeface="Arial"/>
              </a:rPr>
              <a:t>Pertino.</a:t>
            </a:r>
          </a:p>
          <a:p>
            <a:pPr marL="0" lvl="0" indent="0" algn="l">
              <a:buSzPct val="25000"/>
            </a:pPr>
            <a:r>
              <a:rPr lang="en-US">
                <a:solidFill>
                  <a:srgbClr val="FF0000"/>
                </a:solidFill>
              </a:rPr>
              <a:t>We’re the first cloud network engine. 			    We make it easy for you to create networks, from anywhere,    for everyone, everywhere. 					    We do all the hard work of networking, so you don’t have to.   We do it in the cloud, so it’s always available—everywhere.   </a:t>
            </a:r>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455" name="Shape 45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4189685123"/>
      </p:ext>
    </p:extLst>
  </p:cSld>
  <p:clrMapOvr>
    <a:masterClrMapping/>
  </p:clrMapOvr>
  <p:transition xmlns:p14="http://schemas.microsoft.com/office/powerpoint/2010/main" spd="slow">
    <p:cu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1981200"/>
            <a:ext cx="8153399" cy="4893606"/>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FFFF"/>
                </a:solidFill>
                <a:sym typeface="Arial"/>
              </a:rPr>
              <a:t>Introducing </a:t>
            </a:r>
            <a:r>
              <a:rPr lang="en-US" sz="2400" b="0" i="0" u="none" strike="noStrike" cap="none" baseline="0">
                <a:solidFill>
                  <a:srgbClr val="1E9ED3"/>
                </a:solidFill>
                <a:sym typeface="Arial"/>
              </a:rPr>
              <a:t>Pertino.</a:t>
            </a:r>
          </a:p>
          <a:p>
            <a:pPr marL="0" lvl="0" indent="0" algn="l">
              <a:buSzPct val="25000"/>
            </a:pPr>
            <a:r>
              <a:rPr lang="en-US">
                <a:solidFill>
                  <a:srgbClr val="FF0000"/>
                </a:solidFill>
              </a:rPr>
              <a:t>We’re the first cloud network engine. 			    We make it easy for you to create networks, from anywhere,    for everyone, everywhere. 					    We do all the hard work of networking, so you don’t have to.   We do it in the cloud, so it’s always available—everywhere.   We make it manageable, so you can make sure it works.       </a:t>
            </a:r>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455" name="Shape 45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2692278391"/>
      </p:ext>
    </p:extLst>
  </p:cSld>
  <p:clrMapOvr>
    <a:masterClrMapping/>
  </p:clrMapOvr>
  <p:transition xmlns:p14="http://schemas.microsoft.com/office/powerpoint/2010/main" spd="slow">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1981200"/>
            <a:ext cx="8153399" cy="5262938"/>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FFFF"/>
                </a:solidFill>
                <a:sym typeface="Arial"/>
              </a:rPr>
              <a:t>Introducing </a:t>
            </a:r>
            <a:r>
              <a:rPr lang="en-US" sz="2400" b="0" i="0" u="none" strike="noStrike" cap="none" baseline="0">
                <a:solidFill>
                  <a:srgbClr val="1E9ED3"/>
                </a:solidFill>
                <a:sym typeface="Arial"/>
              </a:rPr>
              <a:t>Pertino.</a:t>
            </a:r>
          </a:p>
          <a:p>
            <a:pPr marL="0" lvl="0" indent="0" algn="l">
              <a:buSzPct val="25000"/>
            </a:pPr>
            <a:r>
              <a:rPr lang="en-US">
                <a:solidFill>
                  <a:srgbClr val="FF0000"/>
                </a:solidFill>
              </a:rPr>
              <a:t>We’re the first cloud network engine. 			    We make it easy for you to create networks, from anywhere,    for everyone, everywhere. 					    We do all the hard work of networking, so you don’t have to.   We do it in the cloud, so it’s always available—everywhere.   We make it manageable, so you can make sure it works.       Then we make it simple, so mere mortals can work with it.  </a:t>
            </a:r>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455" name="Shape 45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129856386"/>
      </p:ext>
    </p:extLst>
  </p:cSld>
  <p:clrMapOvr>
    <a:masterClrMapping/>
  </p:clrMapOvr>
  <p:transition xmlns:p14="http://schemas.microsoft.com/office/powerpoint/2010/main" spd="slow">
    <p:cu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1981200"/>
            <a:ext cx="8153399" cy="520138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FFFF"/>
                </a:solidFill>
                <a:sym typeface="Arial"/>
              </a:rPr>
              <a:t>Introducing </a:t>
            </a:r>
            <a:r>
              <a:rPr lang="en-US" sz="2400" b="0" i="0" u="none" strike="noStrike" cap="none" baseline="0">
                <a:solidFill>
                  <a:srgbClr val="1E9ED3"/>
                </a:solidFill>
                <a:sym typeface="Arial"/>
              </a:rPr>
              <a:t>Pertino.</a:t>
            </a:r>
          </a:p>
          <a:p>
            <a:pPr marL="0" lvl="0" indent="0" algn="l">
              <a:buSzPct val="25000"/>
            </a:pPr>
            <a:r>
              <a:rPr lang="en-US">
                <a:solidFill>
                  <a:srgbClr val="FF0000"/>
                </a:solidFill>
              </a:rPr>
              <a:t>We’re the first cloud network engine. 			    We make it easy for you to create networks, from anywhere,    for everyone, everywhere. 					    We do all the hard work of networking, so you don’t have to.   We do it in the cloud, so it’s always available—everywhere.   We make it manageable, so you can make sure it works.       Then we make it simple, so mere mortals can work with it.  That’s all we do.                  					</a:t>
            </a:r>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455" name="Shape 45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4133802665"/>
      </p:ext>
    </p:extLst>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1981200"/>
            <a:ext cx="8153399" cy="433960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19" name="Shape 119"/>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1981200"/>
            <a:ext cx="8153399" cy="6432488"/>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FFFF"/>
                </a:solidFill>
                <a:sym typeface="Arial"/>
              </a:rPr>
              <a:t>Introducing </a:t>
            </a:r>
            <a:r>
              <a:rPr lang="en-US" sz="2400" b="0" i="0" u="none" strike="noStrike" cap="none" baseline="0">
                <a:solidFill>
                  <a:srgbClr val="1E9ED3"/>
                </a:solidFill>
                <a:sym typeface="Arial"/>
              </a:rPr>
              <a:t>Pertino.</a:t>
            </a:r>
          </a:p>
          <a:p>
            <a:pPr marL="0" lvl="0" indent="0" algn="l">
              <a:buSzPct val="25000"/>
            </a:pPr>
            <a:r>
              <a:rPr lang="en-US">
                <a:solidFill>
                  <a:srgbClr val="FF0000"/>
                </a:solidFill>
              </a:rPr>
              <a:t>We’re the first cloud network engine. 			    We make it easy for you to create networks, from anywhere,    for everyone, everywhere. 					    We do all the hard work of networking, so you don’t have to.   We do it in the cloud, so it’s always available—everywhere.   We make it manageable, so you can make sure it works.       Then we make it simple, so mere mortals can work with it.  That’s all we do.                  					   And no one’s ever done this before.</a:t>
            </a: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455" name="Shape 45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624370768"/>
      </p:ext>
    </p:extLst>
  </p:cSld>
  <p:clrMapOvr>
    <a:masterClrMapping/>
  </p:clrMapOvr>
  <p:transition xmlns:p14="http://schemas.microsoft.com/office/powerpoint/2010/main" spd="slow">
    <p:cu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Shape 510"/>
          <p:cNvSpPr txBox="1">
            <a:spLocks noGrp="1"/>
          </p:cNvSpPr>
          <p:nvPr>
            <p:ph type="body" idx="1"/>
          </p:nvPr>
        </p:nvSpPr>
        <p:spPr>
          <a:xfrm>
            <a:off x="685800" y="1981200"/>
            <a:ext cx="8153399" cy="433960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If your plate’s already full, you might like us.</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511" name="Shape 511"/>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Shape 517"/>
          <p:cNvSpPr txBox="1">
            <a:spLocks noGrp="1"/>
          </p:cNvSpPr>
          <p:nvPr>
            <p:ph type="body" idx="1"/>
          </p:nvPr>
        </p:nvSpPr>
        <p:spPr>
          <a:xfrm>
            <a:off x="685800" y="1981200"/>
            <a:ext cx="8153399" cy="3908722"/>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Consider this.</a:t>
            </a: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518" name="Shape 518"/>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txBox="1">
            <a:spLocks noGrp="1"/>
          </p:cNvSpPr>
          <p:nvPr>
            <p:ph type="body" idx="1"/>
          </p:nvPr>
        </p:nvSpPr>
        <p:spPr>
          <a:xfrm>
            <a:off x="685800" y="1981200"/>
            <a:ext cx="8153399" cy="5139827"/>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Consider this.							</a:t>
            </a:r>
            <a:r>
              <a:rPr lang="en-US" sz="2400" b="0" i="0" u="none" strike="noStrike" cap="none">
                <a:solidFill>
                  <a:srgbClr val="FF0000"/>
                </a:solidFill>
                <a:sym typeface="Arial"/>
              </a:rPr>
              <a:t>    </a:t>
            </a:r>
            <a:r>
              <a:rPr lang="en-US" sz="2400" b="0" i="0" u="none" strike="noStrike" cap="none" baseline="0">
                <a:solidFill>
                  <a:srgbClr val="FF0000"/>
                </a:solidFill>
                <a:sym typeface="Arial"/>
              </a:rPr>
              <a:t>You never have to buy or configure another network box.</a:t>
            </a:r>
            <a:r>
              <a:rPr lang="en-US" sz="2400" b="0" i="0" u="none" strike="noStrike" cap="none">
                <a:solidFill>
                  <a:srgbClr val="FF0000"/>
                </a:solidFill>
                <a:sym typeface="Arial"/>
              </a:rPr>
              <a:t>       </a:t>
            </a:r>
            <a:endParaRPr lang="en-US">
              <a:solidFill>
                <a:srgbClr val="FF0000"/>
              </a:solidFil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553" name="Shape 55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txBox="1">
            <a:spLocks noGrp="1"/>
          </p:cNvSpPr>
          <p:nvPr>
            <p:ph type="body" idx="1"/>
          </p:nvPr>
        </p:nvSpPr>
        <p:spPr>
          <a:xfrm>
            <a:off x="685800" y="1981200"/>
            <a:ext cx="8153399" cy="5447604"/>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Consider this.							</a:t>
            </a:r>
            <a:r>
              <a:rPr lang="en-US" sz="2400" b="0" i="0" u="none" strike="noStrike" cap="none">
                <a:solidFill>
                  <a:srgbClr val="FF0000"/>
                </a:solidFill>
                <a:sym typeface="Arial"/>
              </a:rPr>
              <a:t>    </a:t>
            </a:r>
            <a:r>
              <a:rPr lang="en-US" sz="2400" b="0" i="0" u="none" strike="noStrike" cap="none" baseline="0">
                <a:solidFill>
                  <a:srgbClr val="FF0000"/>
                </a:solidFill>
                <a:sym typeface="Arial"/>
              </a:rPr>
              <a:t>You never have to buy or configure another network box.</a:t>
            </a:r>
            <a:r>
              <a:rPr lang="en-US" sz="2400" b="0" i="0" u="none" strike="noStrike" cap="none">
                <a:solidFill>
                  <a:srgbClr val="FF0000"/>
                </a:solidFill>
                <a:sym typeface="Arial"/>
              </a:rPr>
              <a:t>       </a:t>
            </a:r>
            <a:r>
              <a:rPr lang="en-US" sz="2400" b="0" i="0" u="none" strike="noStrike" cap="none" baseline="0">
                <a:solidFill>
                  <a:srgbClr val="FF0000"/>
                </a:solidFill>
                <a:sym typeface="Arial"/>
              </a:rPr>
              <a:t>You can keep what you already have—and add mobile people to</a:t>
            </a:r>
            <a:r>
              <a:rPr lang="en-US" sz="2400" b="0" i="0" u="none" strike="noStrike" cap="none">
                <a:solidFill>
                  <a:srgbClr val="FF0000"/>
                </a:solidFill>
                <a:sym typeface="Arial"/>
              </a:rPr>
              <a:t> </a:t>
            </a:r>
            <a:r>
              <a:rPr lang="en-US" sz="2400" b="0" i="0" u="none" strike="noStrike" cap="none" baseline="0">
                <a:solidFill>
                  <a:srgbClr val="FF0000"/>
                </a:solidFill>
                <a:sym typeface="Arial"/>
              </a:rPr>
              <a:t>your network without adding expensive boxes.</a:t>
            </a:r>
            <a:r>
              <a:rPr lang="en-US" sz="2400" b="0" i="0" u="none" strike="noStrike" cap="none">
                <a:solidFill>
                  <a:srgbClr val="FF0000"/>
                </a:solidFill>
                <a:sym typeface="Arial"/>
              </a:rPr>
              <a:t>                        </a:t>
            </a:r>
            <a:r>
              <a:rPr lang="en-US" sz="2400" b="0" i="0" u="none" strike="noStrike" cap="none" baseline="0">
                <a:solidFill>
                  <a:srgbClr val="FF0000"/>
                </a:solidFill>
                <a:sym typeface="Arial"/>
              </a:rPr>
              <a:t>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553" name="Shape 55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3959802383"/>
      </p:ext>
    </p:extLst>
  </p:cSld>
  <p:clrMapOvr>
    <a:masterClrMapping/>
  </p:clrMapOvr>
  <p:transition xmlns:p14="http://schemas.microsoft.com/office/powerpoint/2010/main" spd="slow">
    <p:cu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txBox="1">
            <a:spLocks noGrp="1"/>
          </p:cNvSpPr>
          <p:nvPr>
            <p:ph type="body" idx="1"/>
          </p:nvPr>
        </p:nvSpPr>
        <p:spPr>
          <a:xfrm>
            <a:off x="685800" y="1981200"/>
            <a:ext cx="8153399" cy="6186266"/>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Consider this.							</a:t>
            </a:r>
            <a:r>
              <a:rPr lang="en-US" sz="2400" b="0" i="0" u="none" strike="noStrike" cap="none">
                <a:solidFill>
                  <a:srgbClr val="FF0000"/>
                </a:solidFill>
                <a:sym typeface="Arial"/>
              </a:rPr>
              <a:t>    </a:t>
            </a:r>
            <a:r>
              <a:rPr lang="en-US" sz="2400" b="0" i="0" u="none" strike="noStrike" cap="none" baseline="0">
                <a:solidFill>
                  <a:srgbClr val="FF0000"/>
                </a:solidFill>
                <a:sym typeface="Arial"/>
              </a:rPr>
              <a:t>You never have to buy or configure another network box.</a:t>
            </a:r>
            <a:r>
              <a:rPr lang="en-US" sz="2400" b="0" i="0" u="none" strike="noStrike" cap="none">
                <a:solidFill>
                  <a:srgbClr val="FF0000"/>
                </a:solidFill>
                <a:sym typeface="Arial"/>
              </a:rPr>
              <a:t>       </a:t>
            </a:r>
            <a:r>
              <a:rPr lang="en-US" sz="2400" b="0" i="0" u="none" strike="noStrike" cap="none" baseline="0">
                <a:solidFill>
                  <a:srgbClr val="FF0000"/>
                </a:solidFill>
                <a:sym typeface="Arial"/>
              </a:rPr>
              <a:t>You can keep what you already have—and add mobile people to</a:t>
            </a:r>
            <a:r>
              <a:rPr lang="en-US" sz="2400" b="0" i="0" u="none" strike="noStrike" cap="none">
                <a:solidFill>
                  <a:srgbClr val="FF0000"/>
                </a:solidFill>
                <a:sym typeface="Arial"/>
              </a:rPr>
              <a:t> </a:t>
            </a:r>
            <a:r>
              <a:rPr lang="en-US" sz="2400" b="0" i="0" u="none" strike="noStrike" cap="none" baseline="0">
                <a:solidFill>
                  <a:srgbClr val="FF0000"/>
                </a:solidFill>
                <a:sym typeface="Arial"/>
              </a:rPr>
              <a:t>your network without adding expensive boxes.</a:t>
            </a:r>
            <a:r>
              <a:rPr lang="en-US" sz="2400" b="0" i="0" u="none" strike="noStrike" cap="none">
                <a:solidFill>
                  <a:srgbClr val="FF0000"/>
                </a:solidFill>
                <a:sym typeface="Arial"/>
              </a:rPr>
              <a:t>                        </a:t>
            </a:r>
            <a:r>
              <a:rPr lang="en-US" sz="2400" b="0" i="0" u="none" strike="noStrike" cap="none" baseline="0">
                <a:solidFill>
                  <a:srgbClr val="FF0000"/>
                </a:solidFill>
                <a:sym typeface="Arial"/>
              </a:rPr>
              <a:t> No forklifts required. 					</a:t>
            </a:r>
            <a:r>
              <a:rPr lang="en-US" sz="2400" b="0" i="0" u="none" strike="noStrike" cap="none">
                <a:solidFill>
                  <a:srgbClr val="FF0000"/>
                </a:solidFill>
                <a:sym typeface="Arial"/>
              </a:rPr>
              <a:t>             </a:t>
            </a:r>
            <a:r>
              <a:rPr lang="en-US" sz="2400" b="0" i="0" u="none" strike="noStrike" cap="none" baseline="0">
                <a:solidFill>
                  <a:srgbClr val="FF0000"/>
                </a:solidFill>
                <a:sym typeface="Arial"/>
              </a:rPr>
              <a:t>				</a:t>
            </a:r>
            <a:r>
              <a:rPr lang="en-US" sz="2400" b="0" i="0" u="none" strike="noStrike" cap="none">
                <a:solidFill>
                  <a:srgbClr val="FF0000"/>
                </a:solidFill>
                <a:sym typeface="Arial"/>
              </a:rPr>
              <a:t>   			</a:t>
            </a: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553" name="Shape 55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237949012"/>
      </p:ext>
    </p:extLst>
  </p:cSld>
  <p:clrMapOvr>
    <a:masterClrMapping/>
  </p:clrMapOvr>
  <p:transition xmlns:p14="http://schemas.microsoft.com/office/powerpoint/2010/main" spd="slow">
    <p:cu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txBox="1">
            <a:spLocks noGrp="1"/>
          </p:cNvSpPr>
          <p:nvPr>
            <p:ph type="body" idx="1"/>
          </p:nvPr>
        </p:nvSpPr>
        <p:spPr>
          <a:xfrm>
            <a:off x="685800" y="1981200"/>
            <a:ext cx="8153399" cy="6186266"/>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Consider this.							</a:t>
            </a:r>
            <a:r>
              <a:rPr lang="en-US" sz="2400" b="0" i="0" u="none" strike="noStrike" cap="none">
                <a:solidFill>
                  <a:srgbClr val="FF0000"/>
                </a:solidFill>
                <a:sym typeface="Arial"/>
              </a:rPr>
              <a:t>    </a:t>
            </a:r>
            <a:r>
              <a:rPr lang="en-US" sz="2400" b="0" i="0" u="none" strike="noStrike" cap="none" baseline="0">
                <a:solidFill>
                  <a:srgbClr val="FF0000"/>
                </a:solidFill>
                <a:sym typeface="Arial"/>
              </a:rPr>
              <a:t>You never have to buy or configure another network box.</a:t>
            </a:r>
            <a:r>
              <a:rPr lang="en-US" sz="2400" b="0" i="0" u="none" strike="noStrike" cap="none">
                <a:solidFill>
                  <a:srgbClr val="FF0000"/>
                </a:solidFill>
                <a:sym typeface="Arial"/>
              </a:rPr>
              <a:t>       </a:t>
            </a:r>
            <a:r>
              <a:rPr lang="en-US" sz="2400" b="0" i="0" u="none" strike="noStrike" cap="none" baseline="0">
                <a:solidFill>
                  <a:srgbClr val="FF0000"/>
                </a:solidFill>
                <a:sym typeface="Arial"/>
              </a:rPr>
              <a:t>You can keep what you already have—and add mobile people to</a:t>
            </a:r>
            <a:r>
              <a:rPr lang="en-US" sz="2400" b="0" i="0" u="none" strike="noStrike" cap="none">
                <a:solidFill>
                  <a:srgbClr val="FF0000"/>
                </a:solidFill>
                <a:sym typeface="Arial"/>
              </a:rPr>
              <a:t> </a:t>
            </a:r>
            <a:r>
              <a:rPr lang="en-US" sz="2400" b="0" i="0" u="none" strike="noStrike" cap="none" baseline="0">
                <a:solidFill>
                  <a:srgbClr val="FF0000"/>
                </a:solidFill>
                <a:sym typeface="Arial"/>
              </a:rPr>
              <a:t>your network without adding expensive boxes.</a:t>
            </a:r>
            <a:r>
              <a:rPr lang="en-US" sz="2400" b="0" i="0" u="none" strike="noStrike" cap="none">
                <a:solidFill>
                  <a:srgbClr val="FF0000"/>
                </a:solidFill>
                <a:sym typeface="Arial"/>
              </a:rPr>
              <a:t>                        </a:t>
            </a:r>
            <a:r>
              <a:rPr lang="en-US" sz="2400" b="0" i="0" u="none" strike="noStrike" cap="none" baseline="0">
                <a:solidFill>
                  <a:srgbClr val="FF0000"/>
                </a:solidFill>
                <a:sym typeface="Arial"/>
              </a:rPr>
              <a:t> No forklifts required. 					</a:t>
            </a:r>
            <a:r>
              <a:rPr lang="en-US" sz="2400" b="0" i="0" u="none" strike="noStrike" cap="none">
                <a:solidFill>
                  <a:srgbClr val="FF0000"/>
                </a:solidFill>
                <a:sym typeface="Arial"/>
              </a:rPr>
              <a:t>             </a:t>
            </a:r>
            <a:r>
              <a:rPr lang="en-US" sz="2400" b="0" i="0" u="none" strike="noStrike" cap="none" baseline="0">
                <a:solidFill>
                  <a:srgbClr val="FF0000"/>
                </a:solidFill>
                <a:sym typeface="Arial"/>
              </a:rPr>
              <a:t>Ever.					</a:t>
            </a:r>
            <a:r>
              <a:rPr lang="en-US" sz="2400" b="0" i="0" u="none" strike="noStrike" cap="none">
                <a:solidFill>
                  <a:srgbClr val="FF0000"/>
                </a:solidFill>
                <a:sym typeface="Arial"/>
              </a:rPr>
              <a:t>   			</a:t>
            </a: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553" name="Shape 55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534618813"/>
      </p:ext>
    </p:extLst>
  </p:cSld>
  <p:clrMapOvr>
    <a:masterClrMapping/>
  </p:clrMapOvr>
  <p:transition xmlns:p14="http://schemas.microsoft.com/office/powerpoint/2010/main" spd="slow">
    <p:cu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txBox="1">
            <a:spLocks noGrp="1"/>
          </p:cNvSpPr>
          <p:nvPr>
            <p:ph type="body" idx="1"/>
          </p:nvPr>
        </p:nvSpPr>
        <p:spPr>
          <a:xfrm>
            <a:off x="685800" y="1981200"/>
            <a:ext cx="8153399" cy="6986486"/>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Consider this.							</a:t>
            </a:r>
            <a:r>
              <a:rPr lang="en-US" sz="2400" b="0" i="0" u="none" strike="noStrike" cap="none">
                <a:solidFill>
                  <a:srgbClr val="FF0000"/>
                </a:solidFill>
                <a:sym typeface="Arial"/>
              </a:rPr>
              <a:t>    </a:t>
            </a:r>
            <a:r>
              <a:rPr lang="en-US" sz="2400" b="0" i="0" u="none" strike="noStrike" cap="none" baseline="0">
                <a:solidFill>
                  <a:srgbClr val="FF0000"/>
                </a:solidFill>
                <a:sym typeface="Arial"/>
              </a:rPr>
              <a:t>You never have to buy or configure another network box.</a:t>
            </a:r>
            <a:r>
              <a:rPr lang="en-US" sz="2400" b="0" i="0" u="none" strike="noStrike" cap="none">
                <a:solidFill>
                  <a:srgbClr val="FF0000"/>
                </a:solidFill>
                <a:sym typeface="Arial"/>
              </a:rPr>
              <a:t>       </a:t>
            </a:r>
            <a:r>
              <a:rPr lang="en-US" sz="2400" b="0" i="0" u="none" strike="noStrike" cap="none" baseline="0">
                <a:solidFill>
                  <a:srgbClr val="FF0000"/>
                </a:solidFill>
                <a:sym typeface="Arial"/>
              </a:rPr>
              <a:t>You can keep what you already have—and add mobile people to</a:t>
            </a:r>
            <a:r>
              <a:rPr lang="en-US" sz="2400" b="0" i="0" u="none" strike="noStrike" cap="none">
                <a:solidFill>
                  <a:srgbClr val="FF0000"/>
                </a:solidFill>
                <a:sym typeface="Arial"/>
              </a:rPr>
              <a:t> </a:t>
            </a:r>
            <a:r>
              <a:rPr lang="en-US" sz="2400" b="0" i="0" u="none" strike="noStrike" cap="none" baseline="0">
                <a:solidFill>
                  <a:srgbClr val="FF0000"/>
                </a:solidFill>
                <a:sym typeface="Arial"/>
              </a:rPr>
              <a:t>your network without adding expensive boxes.</a:t>
            </a:r>
            <a:r>
              <a:rPr lang="en-US" sz="2400" b="0" i="0" u="none" strike="noStrike" cap="none">
                <a:solidFill>
                  <a:srgbClr val="FF0000"/>
                </a:solidFill>
                <a:sym typeface="Arial"/>
              </a:rPr>
              <a:t>                        </a:t>
            </a:r>
            <a:r>
              <a:rPr lang="en-US" sz="2400" b="0" i="0" u="none" strike="noStrike" cap="none" baseline="0">
                <a:solidFill>
                  <a:srgbClr val="FF0000"/>
                </a:solidFill>
                <a:sym typeface="Arial"/>
              </a:rPr>
              <a:t> No forklifts required. 					</a:t>
            </a:r>
            <a:r>
              <a:rPr lang="en-US" sz="2400" b="0" i="0" u="none" strike="noStrike" cap="none">
                <a:solidFill>
                  <a:srgbClr val="FF0000"/>
                </a:solidFill>
                <a:sym typeface="Arial"/>
              </a:rPr>
              <a:t>             </a:t>
            </a:r>
            <a:r>
              <a:rPr lang="en-US" sz="2400" b="0" i="0" u="none" strike="noStrike" cap="none" baseline="0">
                <a:solidFill>
                  <a:srgbClr val="FF0000"/>
                </a:solidFill>
                <a:sym typeface="Arial"/>
              </a:rPr>
              <a:t>Ever.					</a:t>
            </a:r>
            <a:r>
              <a:rPr lang="en-US" sz="2400" b="0" i="0" u="none" strike="noStrike" cap="none">
                <a:solidFill>
                  <a:srgbClr val="FF0000"/>
                </a:solidFill>
                <a:sym typeface="Arial"/>
              </a:rPr>
              <a:t>   			   </a:t>
            </a:r>
            <a:r>
              <a:rPr lang="en-US">
                <a:solidFill>
                  <a:srgbClr val="FF0000"/>
                </a:solidFill>
              </a:rPr>
              <a:t>But that’s not the big news.				      	</a:t>
            </a: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553" name="Shape 55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3009140752"/>
      </p:ext>
    </p:extLst>
  </p:cSld>
  <p:clrMapOvr>
    <a:masterClrMapping/>
  </p:clrMapOvr>
  <p:transition xmlns:p14="http://schemas.microsoft.com/office/powerpoint/2010/main" spd="slow">
    <p:cu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txBox="1">
            <a:spLocks noGrp="1"/>
          </p:cNvSpPr>
          <p:nvPr>
            <p:ph type="body" idx="1"/>
          </p:nvPr>
        </p:nvSpPr>
        <p:spPr>
          <a:xfrm>
            <a:off x="685800" y="1981200"/>
            <a:ext cx="8153399" cy="7294262"/>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Consider this.							</a:t>
            </a:r>
            <a:r>
              <a:rPr lang="en-US" sz="2400" b="0" i="0" u="none" strike="noStrike" cap="none">
                <a:solidFill>
                  <a:srgbClr val="FF0000"/>
                </a:solidFill>
                <a:sym typeface="Arial"/>
              </a:rPr>
              <a:t>    </a:t>
            </a:r>
            <a:r>
              <a:rPr lang="en-US" sz="2400" b="0" i="0" u="none" strike="noStrike" cap="none" baseline="0">
                <a:solidFill>
                  <a:srgbClr val="FF0000"/>
                </a:solidFill>
                <a:sym typeface="Arial"/>
              </a:rPr>
              <a:t>You never have to buy or configure another network box.</a:t>
            </a:r>
            <a:r>
              <a:rPr lang="en-US" sz="2400" b="0" i="0" u="none" strike="noStrike" cap="none">
                <a:solidFill>
                  <a:srgbClr val="FF0000"/>
                </a:solidFill>
                <a:sym typeface="Arial"/>
              </a:rPr>
              <a:t>       </a:t>
            </a:r>
            <a:r>
              <a:rPr lang="en-US" sz="2400" b="0" i="0" u="none" strike="noStrike" cap="none" baseline="0">
                <a:solidFill>
                  <a:srgbClr val="FF0000"/>
                </a:solidFill>
                <a:sym typeface="Arial"/>
              </a:rPr>
              <a:t>You can keep what you already have—and add mobile people to</a:t>
            </a:r>
            <a:r>
              <a:rPr lang="en-US" sz="2400" b="0" i="0" u="none" strike="noStrike" cap="none">
                <a:solidFill>
                  <a:srgbClr val="FF0000"/>
                </a:solidFill>
                <a:sym typeface="Arial"/>
              </a:rPr>
              <a:t> </a:t>
            </a:r>
            <a:r>
              <a:rPr lang="en-US" sz="2400" b="0" i="0" u="none" strike="noStrike" cap="none" baseline="0">
                <a:solidFill>
                  <a:srgbClr val="FF0000"/>
                </a:solidFill>
                <a:sym typeface="Arial"/>
              </a:rPr>
              <a:t>your network without adding expensive boxes.</a:t>
            </a:r>
            <a:r>
              <a:rPr lang="en-US" sz="2400" b="0" i="0" u="none" strike="noStrike" cap="none">
                <a:solidFill>
                  <a:srgbClr val="FF0000"/>
                </a:solidFill>
                <a:sym typeface="Arial"/>
              </a:rPr>
              <a:t>                        </a:t>
            </a:r>
            <a:r>
              <a:rPr lang="en-US" sz="2400" b="0" i="0" u="none" strike="noStrike" cap="none" baseline="0">
                <a:solidFill>
                  <a:srgbClr val="FF0000"/>
                </a:solidFill>
                <a:sym typeface="Arial"/>
              </a:rPr>
              <a:t> No forklifts required. 					</a:t>
            </a:r>
            <a:r>
              <a:rPr lang="en-US" sz="2400" b="0" i="0" u="none" strike="noStrike" cap="none">
                <a:solidFill>
                  <a:srgbClr val="FF0000"/>
                </a:solidFill>
                <a:sym typeface="Arial"/>
              </a:rPr>
              <a:t>             </a:t>
            </a:r>
            <a:r>
              <a:rPr lang="en-US" sz="2400" b="0" i="0" u="none" strike="noStrike" cap="none" baseline="0">
                <a:solidFill>
                  <a:srgbClr val="FF0000"/>
                </a:solidFill>
                <a:sym typeface="Arial"/>
              </a:rPr>
              <a:t>Ever.					</a:t>
            </a:r>
            <a:r>
              <a:rPr lang="en-US" sz="2400" b="0" i="0" u="none" strike="noStrike" cap="none">
                <a:solidFill>
                  <a:srgbClr val="FF0000"/>
                </a:solidFill>
                <a:sym typeface="Arial"/>
              </a:rPr>
              <a:t>   			   </a:t>
            </a:r>
            <a:r>
              <a:rPr lang="en-US">
                <a:solidFill>
                  <a:srgbClr val="FF0000"/>
                </a:solidFill>
              </a:rPr>
              <a:t>But that’s not the big news.				      	   The big news is you can do it all—with 3 clicks—</a:t>
            </a:r>
            <a:br>
              <a:rPr lang="en-US">
                <a:solidFill>
                  <a:srgbClr val="FF0000"/>
                </a:solidFill>
              </a:rPr>
            </a:br>
            <a:r>
              <a:rPr lang="en-US">
                <a:solidFill>
                  <a:srgbClr val="FF0000"/>
                </a:solidFill>
              </a:rPr>
              <a:t>from anywhere, anytime.					</a:t>
            </a: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553" name="Shape 55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2468860490"/>
      </p:ext>
    </p:extLst>
  </p:cSld>
  <p:clrMapOvr>
    <a:masterClrMapping/>
  </p:clrMapOvr>
  <p:transition xmlns:p14="http://schemas.microsoft.com/office/powerpoint/2010/main" spd="slow">
    <p:cut/>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txBox="1">
            <a:spLocks noGrp="1"/>
          </p:cNvSpPr>
          <p:nvPr>
            <p:ph type="body" idx="1"/>
          </p:nvPr>
        </p:nvSpPr>
        <p:spPr>
          <a:xfrm>
            <a:off x="685800" y="1981200"/>
            <a:ext cx="8153399" cy="8094480"/>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Consider this.							</a:t>
            </a:r>
            <a:r>
              <a:rPr lang="en-US" sz="2400" b="0" i="0" u="none" strike="noStrike" cap="none">
                <a:solidFill>
                  <a:srgbClr val="FF0000"/>
                </a:solidFill>
                <a:sym typeface="Arial"/>
              </a:rPr>
              <a:t>    </a:t>
            </a:r>
            <a:r>
              <a:rPr lang="en-US" sz="2400" b="0" i="0" u="none" strike="noStrike" cap="none" baseline="0">
                <a:solidFill>
                  <a:srgbClr val="FF0000"/>
                </a:solidFill>
                <a:sym typeface="Arial"/>
              </a:rPr>
              <a:t>You never have to buy or configure another network box.</a:t>
            </a:r>
            <a:r>
              <a:rPr lang="en-US" sz="2400" b="0" i="0" u="none" strike="noStrike" cap="none">
                <a:solidFill>
                  <a:srgbClr val="FF0000"/>
                </a:solidFill>
                <a:sym typeface="Arial"/>
              </a:rPr>
              <a:t>       </a:t>
            </a:r>
            <a:r>
              <a:rPr lang="en-US" sz="2400" b="0" i="0" u="none" strike="noStrike" cap="none" baseline="0">
                <a:solidFill>
                  <a:srgbClr val="FF0000"/>
                </a:solidFill>
                <a:sym typeface="Arial"/>
              </a:rPr>
              <a:t>You can keep what you already have—and add mobile people to</a:t>
            </a:r>
            <a:r>
              <a:rPr lang="en-US" sz="2400" b="0" i="0" u="none" strike="noStrike" cap="none">
                <a:solidFill>
                  <a:srgbClr val="FF0000"/>
                </a:solidFill>
                <a:sym typeface="Arial"/>
              </a:rPr>
              <a:t> </a:t>
            </a:r>
            <a:r>
              <a:rPr lang="en-US" sz="2400" b="0" i="0" u="none" strike="noStrike" cap="none" baseline="0">
                <a:solidFill>
                  <a:srgbClr val="FF0000"/>
                </a:solidFill>
                <a:sym typeface="Arial"/>
              </a:rPr>
              <a:t>your network without adding expensive boxes.</a:t>
            </a:r>
            <a:r>
              <a:rPr lang="en-US" sz="2400" b="0" i="0" u="none" strike="noStrike" cap="none">
                <a:solidFill>
                  <a:srgbClr val="FF0000"/>
                </a:solidFill>
                <a:sym typeface="Arial"/>
              </a:rPr>
              <a:t>                        </a:t>
            </a:r>
            <a:r>
              <a:rPr lang="en-US" sz="2400" b="0" i="0" u="none" strike="noStrike" cap="none" baseline="0">
                <a:solidFill>
                  <a:srgbClr val="FF0000"/>
                </a:solidFill>
                <a:sym typeface="Arial"/>
              </a:rPr>
              <a:t> No forklifts required. 					</a:t>
            </a:r>
            <a:r>
              <a:rPr lang="en-US" sz="2400" b="0" i="0" u="none" strike="noStrike" cap="none">
                <a:solidFill>
                  <a:srgbClr val="FF0000"/>
                </a:solidFill>
                <a:sym typeface="Arial"/>
              </a:rPr>
              <a:t>             </a:t>
            </a:r>
            <a:r>
              <a:rPr lang="en-US" sz="2400" b="0" i="0" u="none" strike="noStrike" cap="none" baseline="0">
                <a:solidFill>
                  <a:srgbClr val="FF0000"/>
                </a:solidFill>
                <a:sym typeface="Arial"/>
              </a:rPr>
              <a:t>Ever.					</a:t>
            </a:r>
            <a:r>
              <a:rPr lang="en-US" sz="2400" b="0" i="0" u="none" strike="noStrike" cap="none">
                <a:solidFill>
                  <a:srgbClr val="FF0000"/>
                </a:solidFill>
                <a:sym typeface="Arial"/>
              </a:rPr>
              <a:t>   			   </a:t>
            </a:r>
            <a:r>
              <a:rPr lang="en-US">
                <a:solidFill>
                  <a:srgbClr val="FF0000"/>
                </a:solidFill>
              </a:rPr>
              <a:t>But that’s not the big news.				      	   The big news is you can do it all—with 3 clicks—</a:t>
            </a:r>
            <a:br>
              <a:rPr lang="en-US">
                <a:solidFill>
                  <a:srgbClr val="FF0000"/>
                </a:solidFill>
              </a:rPr>
            </a:br>
            <a:r>
              <a:rPr lang="en-US">
                <a:solidFill>
                  <a:srgbClr val="FF0000"/>
                </a:solidFill>
              </a:rPr>
              <a:t>from anywhere, anytime.					  Even when you’re not in the office.</a:t>
            </a: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553" name="Shape 55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3638451215"/>
      </p:ext>
    </p:extLst>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1981200"/>
            <a:ext cx="8153399" cy="487679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26" name="Shape 12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65"/>
        <p:cNvGrpSpPr/>
        <p:nvPr/>
      </p:nvGrpSpPr>
      <p:grpSpPr>
        <a:xfrm>
          <a:off x="0" y="0"/>
          <a:ext cx="0" cy="0"/>
          <a:chOff x="0" y="0"/>
          <a:chExt cx="0" cy="0"/>
        </a:xfrm>
      </p:grpSpPr>
      <p:sp>
        <p:nvSpPr>
          <p:cNvPr id="566" name="Shape 566"/>
          <p:cNvSpPr txBox="1">
            <a:spLocks noGrp="1"/>
          </p:cNvSpPr>
          <p:nvPr>
            <p:ph type="body" idx="1"/>
          </p:nvPr>
        </p:nvSpPr>
        <p:spPr>
          <a:xfrm>
            <a:off x="685800" y="1981200"/>
            <a:ext cx="8153399" cy="132339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Because.</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567" name="Shape 567"/>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Shape 573"/>
          <p:cNvSpPr txBox="1">
            <a:spLocks noGrp="1"/>
          </p:cNvSpPr>
          <p:nvPr>
            <p:ph type="body" idx="1"/>
          </p:nvPr>
        </p:nvSpPr>
        <p:spPr>
          <a:xfrm>
            <a:off x="685800" y="1981200"/>
            <a:ext cx="8153399" cy="132339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Because.</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networks don’t have to be complex.</a:t>
            </a:r>
          </a:p>
          <a:p>
            <a:endParaRPr lang="en-US" sz="2400" b="0" i="0" u="none" strike="noStrike" cap="none" baseline="0">
              <a:solidFill>
                <a:srgbClr val="FF0000"/>
              </a:solidFill>
              <a:sym typeface="Arial"/>
            </a:endParaRPr>
          </a:p>
        </p:txBody>
      </p:sp>
      <p:sp>
        <p:nvSpPr>
          <p:cNvPr id="574" name="Shape 574"/>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body" idx="1"/>
          </p:nvPr>
        </p:nvSpPr>
        <p:spPr>
          <a:xfrm>
            <a:off x="685800" y="1981200"/>
            <a:ext cx="8153399" cy="132339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Because.</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networks don’t have to be complex.</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You shouldn’t have to conjure secret incantations to build them.</a:t>
            </a:r>
          </a:p>
        </p:txBody>
      </p:sp>
      <p:sp>
        <p:nvSpPr>
          <p:cNvPr id="581" name="Shape 581"/>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Shape 587"/>
          <p:cNvSpPr txBox="1">
            <a:spLocks noGrp="1"/>
          </p:cNvSpPr>
          <p:nvPr>
            <p:ph type="body" idx="1"/>
          </p:nvPr>
        </p:nvSpPr>
        <p:spPr>
          <a:xfrm>
            <a:off x="685800" y="1981200"/>
            <a:ext cx="8153399" cy="2616061"/>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Because.</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networks don’t have to be complex.</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You shouldn’t have to conjure secret incantations to build them.</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Or bankrupt your budget to afford them.</a:t>
            </a:r>
          </a:p>
          <a:p>
            <a:pPr marL="0" marR="0" lvl="0" indent="0" algn="l" rtl="0">
              <a:spcBef>
                <a:spcPts val="480"/>
              </a:spcBef>
              <a:spcAft>
                <a:spcPts val="0"/>
              </a:spcAft>
              <a:buSzPct val="25000"/>
              <a:buNone/>
            </a:pPr>
            <a:endParaRPr lang="en-US">
              <a:solidFill>
                <a:srgbClr val="FFFF00"/>
              </a:solidFill>
            </a:endParaRPr>
          </a:p>
          <a:p>
            <a:endParaRPr lang="en-US">
              <a:solidFill>
                <a:srgbClr val="FFFF00"/>
              </a:solidFill>
            </a:endParaRPr>
          </a:p>
        </p:txBody>
      </p:sp>
      <p:sp>
        <p:nvSpPr>
          <p:cNvPr id="588" name="Shape 588"/>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593"/>
        <p:cNvGrpSpPr/>
        <p:nvPr/>
      </p:nvGrpSpPr>
      <p:grpSpPr>
        <a:xfrm>
          <a:off x="0" y="0"/>
          <a:ext cx="0" cy="0"/>
          <a:chOff x="0" y="0"/>
          <a:chExt cx="0" cy="0"/>
        </a:xfrm>
      </p:grpSpPr>
      <p:sp>
        <p:nvSpPr>
          <p:cNvPr id="594" name="Shape 594"/>
          <p:cNvSpPr txBox="1">
            <a:spLocks noGrp="1"/>
          </p:cNvSpPr>
          <p:nvPr>
            <p:ph type="body" idx="1"/>
          </p:nvPr>
        </p:nvSpPr>
        <p:spPr>
          <a:xfrm>
            <a:off x="685800" y="1981200"/>
            <a:ext cx="8153399" cy="3847166"/>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Because.</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networks don’t have to be complex.</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You shouldn’t have to conjure secret incantations to build them.</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Or bankrupt your budget to afford them.</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all your people should have access </a:t>
            </a:r>
            <a:br>
              <a:rPr lang="en-US" sz="2400" b="0" i="0" u="none" strike="noStrike" cap="none" baseline="0">
                <a:solidFill>
                  <a:srgbClr val="FF0000"/>
                </a:solidFill>
                <a:sym typeface="Arial"/>
              </a:rPr>
            </a:br>
            <a:r>
              <a:rPr lang="en-US" sz="2400" b="0" i="0" u="none" strike="noStrike" cap="none" baseline="0">
                <a:solidFill>
                  <a:srgbClr val="FF0000"/>
                </a:solidFill>
                <a:sym typeface="Arial"/>
              </a:rPr>
              <a:t>to all your resources—no matter where they go.</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595" name="Shape 59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Shape 601"/>
          <p:cNvSpPr txBox="1">
            <a:spLocks noGrp="1"/>
          </p:cNvSpPr>
          <p:nvPr>
            <p:ph type="body" idx="1"/>
          </p:nvPr>
        </p:nvSpPr>
        <p:spPr>
          <a:xfrm>
            <a:off x="685800" y="1981200"/>
            <a:ext cx="8153399" cy="427805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Because.</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networks don’t have to be complex.</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You shouldn’t have to conjure secret incantations to build them.</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Or bankrupt your budget to afford them.</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all your people should have access </a:t>
            </a:r>
            <a:br>
              <a:rPr lang="en-US" sz="2400" b="0" i="0" u="none" strike="noStrike" cap="none" baseline="0">
                <a:solidFill>
                  <a:srgbClr val="FF0000"/>
                </a:solidFill>
                <a:sym typeface="Arial"/>
              </a:rPr>
            </a:br>
            <a:r>
              <a:rPr lang="en-US" sz="2400" b="0" i="0" u="none" strike="noStrike" cap="none" baseline="0">
                <a:solidFill>
                  <a:srgbClr val="FF0000"/>
                </a:solidFill>
                <a:sym typeface="Arial"/>
              </a:rPr>
              <a:t>to all your resources—no matter where they go.</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networks should connect people—not places.</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602" name="Shape 602"/>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07"/>
        <p:cNvGrpSpPr/>
        <p:nvPr/>
      </p:nvGrpSpPr>
      <p:grpSpPr>
        <a:xfrm>
          <a:off x="0" y="0"/>
          <a:ext cx="0" cy="0"/>
          <a:chOff x="0" y="0"/>
          <a:chExt cx="0" cy="0"/>
        </a:xfrm>
      </p:grpSpPr>
      <p:sp>
        <p:nvSpPr>
          <p:cNvPr id="608" name="Shape 608"/>
          <p:cNvSpPr txBox="1">
            <a:spLocks noGrp="1"/>
          </p:cNvSpPr>
          <p:nvPr>
            <p:ph type="body" idx="1"/>
          </p:nvPr>
        </p:nvSpPr>
        <p:spPr>
          <a:xfrm>
            <a:off x="685800" y="1981200"/>
            <a:ext cx="8153399" cy="4708940"/>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Because.</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networks don’t have to be complex.</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You shouldn’t have to conjure secret incantations to build them.</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Or bankrupt your budget to afford them.</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all your people should have access </a:t>
            </a:r>
            <a:br>
              <a:rPr lang="en-US" sz="2400" b="0" i="0" u="none" strike="noStrike" cap="none" baseline="0">
                <a:solidFill>
                  <a:srgbClr val="FF0000"/>
                </a:solidFill>
                <a:sym typeface="Arial"/>
              </a:rPr>
            </a:br>
            <a:r>
              <a:rPr lang="en-US" sz="2400" b="0" i="0" u="none" strike="noStrike" cap="none" baseline="0">
                <a:solidFill>
                  <a:srgbClr val="FF0000"/>
                </a:solidFill>
                <a:sym typeface="Arial"/>
              </a:rPr>
              <a:t>to all your resources—no matter where they go.</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networks should connect people—not places.</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in simple.</a:t>
            </a: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609" name="Shape 609"/>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sp>
        <p:nvSpPr>
          <p:cNvPr id="615" name="Shape 615"/>
          <p:cNvSpPr txBox="1">
            <a:spLocks noGrp="1"/>
          </p:cNvSpPr>
          <p:nvPr>
            <p:ph type="body" idx="1"/>
          </p:nvPr>
        </p:nvSpPr>
        <p:spPr>
          <a:xfrm>
            <a:off x="685800" y="1981200"/>
            <a:ext cx="8153399" cy="298539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to build a cloud network, </a:t>
            </a:r>
            <a:br>
              <a:rPr lang="en-US" sz="2400" b="0" i="0" u="none" strike="noStrike" cap="none" baseline="0">
                <a:solidFill>
                  <a:srgbClr val="FF0000"/>
                </a:solidFill>
                <a:sym typeface="Arial"/>
              </a:rPr>
            </a:br>
            <a:r>
              <a:rPr lang="en-US" sz="2400" b="0" i="0" u="none" strike="noStrike" cap="none" baseline="0">
                <a:solidFill>
                  <a:srgbClr val="FF0000"/>
                </a:solidFill>
                <a:sym typeface="Arial"/>
              </a:rPr>
              <a:t>all you should need is a simple Internet connection.</a:t>
            </a:r>
          </a:p>
          <a:p>
            <a:endParaRPr lang="en-US" sz="2400" b="0" i="0" u="none" strike="noStrike" cap="none" baseline="0">
              <a:solidFill>
                <a:srgbClr val="FF0000"/>
              </a:solidFill>
              <a:sym typeface="Aria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616" name="Shape 61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sp>
        <p:nvSpPr>
          <p:cNvPr id="615" name="Shape 615"/>
          <p:cNvSpPr txBox="1">
            <a:spLocks noGrp="1"/>
          </p:cNvSpPr>
          <p:nvPr>
            <p:ph type="body" idx="1"/>
          </p:nvPr>
        </p:nvSpPr>
        <p:spPr>
          <a:xfrm>
            <a:off x="685800" y="1981200"/>
            <a:ext cx="8153399" cy="3785611"/>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We believe that to build a cloud network, </a:t>
            </a:r>
            <a:r>
              <a:rPr lang="en-US" sz="2400" b="0" i="0" u="none" strike="noStrike" cap="none">
                <a:solidFill>
                  <a:srgbClr val="FF0000"/>
                </a:solidFill>
                <a:sym typeface="Arial"/>
              </a:rPr>
              <a:t>                                  </a:t>
            </a:r>
            <a:r>
              <a:rPr lang="en-US" sz="2400" b="0" i="0" u="none" strike="noStrike" cap="none" baseline="0">
                <a:solidFill>
                  <a:srgbClr val="FF0000"/>
                </a:solidFill>
                <a:sym typeface="Arial"/>
              </a:rPr>
              <a:t>all you should need is a simple Internet connection.</a:t>
            </a:r>
          </a:p>
          <a:p>
            <a:pPr marL="0" lvl="0" indent="0" algn="l">
              <a:buSzPct val="25000"/>
            </a:pPr>
            <a:r>
              <a:rPr lang="en-US">
                <a:solidFill>
                  <a:srgbClr val="FF0000"/>
                </a:solidFill>
              </a:rPr>
              <a:t>We believe that to use your cloud network, </a:t>
            </a:r>
            <a:br>
              <a:rPr lang="en-US">
                <a:solidFill>
                  <a:srgbClr val="FF0000"/>
                </a:solidFill>
              </a:rPr>
            </a:br>
            <a:r>
              <a:rPr lang="en-US">
                <a:solidFill>
                  <a:srgbClr val="FF0000"/>
                </a:solidFill>
              </a:rPr>
              <a:t>all your people should need is a simple Internet connection.    </a:t>
            </a:r>
          </a:p>
          <a:p>
            <a:endParaRPr lang="en-US" sz="2400" b="0" i="0" u="none" strike="noStrike" cap="none" baseline="0">
              <a:solidFill>
                <a:srgbClr val="FF0000"/>
              </a:solidFill>
              <a:sym typeface="Aria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616" name="Shape 61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841585144"/>
      </p:ext>
    </p:extLst>
  </p:cSld>
  <p:clrMapOvr>
    <a:masterClrMapping/>
  </p:clrMapOvr>
  <p:transition xmlns:p14="http://schemas.microsoft.com/office/powerpoint/2010/main" spd="slow">
    <p:cut/>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sp>
        <p:nvSpPr>
          <p:cNvPr id="615" name="Shape 615"/>
          <p:cNvSpPr txBox="1">
            <a:spLocks noGrp="1"/>
          </p:cNvSpPr>
          <p:nvPr>
            <p:ph type="body" idx="1"/>
          </p:nvPr>
        </p:nvSpPr>
        <p:spPr>
          <a:xfrm>
            <a:off x="685800" y="1981200"/>
            <a:ext cx="8153399" cy="5016717"/>
          </a:xfrm>
          <a:prstGeom prst="rect">
            <a:avLst/>
          </a:prstGeom>
          <a:noFill/>
          <a:ln>
            <a:noFill/>
          </a:ln>
        </p:spPr>
        <p:txBody>
          <a:bodyPr lIns="91425" tIns="45700" rIns="91425" bIns="45700" anchor="t" anchorCtr="0">
            <a:spAutoFit/>
          </a:bodyPr>
          <a:lstStyle/>
          <a:p>
            <a:pPr marL="0" lvl="0" indent="0" algn="l">
              <a:buSzPct val="25000"/>
            </a:pPr>
            <a:r>
              <a:rPr lang="en-US">
                <a:solidFill>
                  <a:srgbClr val="FF0000"/>
                </a:solidFill>
              </a:rPr>
              <a:t>We believe that to build a cloud network,                                   all you should need is a simple Internet connection.</a:t>
            </a:r>
          </a:p>
          <a:p>
            <a:pPr marL="0" lvl="0" indent="0" algn="l">
              <a:buSzPct val="25000"/>
            </a:pPr>
            <a:r>
              <a:rPr lang="en-US">
                <a:solidFill>
                  <a:srgbClr val="FF0000"/>
                </a:solidFill>
              </a:rPr>
              <a:t>We believe that to use your cloud network, </a:t>
            </a:r>
            <a:br>
              <a:rPr lang="en-US">
                <a:solidFill>
                  <a:srgbClr val="FF0000"/>
                </a:solidFill>
              </a:rPr>
            </a:br>
            <a:r>
              <a:rPr lang="en-US">
                <a:solidFill>
                  <a:srgbClr val="FF0000"/>
                </a:solidFill>
              </a:rPr>
              <a:t>all your people should need is a simple Internet connection.    And us.</a:t>
            </a:r>
          </a:p>
          <a:p>
            <a:pPr marL="0" lvl="0" indent="0" algn="l">
              <a:buSzPct val="25000"/>
            </a:pPr>
            <a:endParaRPr lang="en-US">
              <a:solidFill>
                <a:srgbClr val="FFFFFF"/>
              </a:solidFill>
            </a:endParaRPr>
          </a:p>
          <a:p>
            <a:pPr marL="0" lvl="0" indent="0" algn="l">
              <a:buSzPct val="25000"/>
            </a:pPr>
            <a:endParaRPr lang="en-US">
              <a:solidFill>
                <a:srgbClr val="FF0000"/>
              </a:solidFill>
            </a:endParaRPr>
          </a:p>
          <a:p>
            <a:endParaRPr lang="en-US" sz="2400" b="0" i="0" u="none" strike="noStrike" cap="none" baseline="0">
              <a:solidFill>
                <a:srgbClr val="FF0000"/>
              </a:solidFill>
              <a:sym typeface="Aria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616" name="Shape 61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1688828382"/>
      </p:ext>
    </p:extLst>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1981200"/>
            <a:ext cx="8153399" cy="427805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a:t>
            </a: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33" name="Shape 13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sp>
        <p:nvSpPr>
          <p:cNvPr id="615" name="Shape 615"/>
          <p:cNvSpPr txBox="1">
            <a:spLocks noGrp="1"/>
          </p:cNvSpPr>
          <p:nvPr>
            <p:ph type="body" idx="1"/>
          </p:nvPr>
        </p:nvSpPr>
        <p:spPr>
          <a:xfrm>
            <a:off x="685800" y="1981200"/>
            <a:ext cx="8153399" cy="5016717"/>
          </a:xfrm>
          <a:prstGeom prst="rect">
            <a:avLst/>
          </a:prstGeom>
          <a:noFill/>
          <a:ln>
            <a:noFill/>
          </a:ln>
        </p:spPr>
        <p:txBody>
          <a:bodyPr lIns="91425" tIns="45700" rIns="91425" bIns="45700" anchor="t" anchorCtr="0">
            <a:spAutoFit/>
          </a:bodyPr>
          <a:lstStyle/>
          <a:p>
            <a:pPr marL="0" lvl="0" indent="0" algn="l">
              <a:buSzPct val="25000"/>
            </a:pPr>
            <a:r>
              <a:rPr lang="en-US">
                <a:solidFill>
                  <a:srgbClr val="FF0000"/>
                </a:solidFill>
              </a:rPr>
              <a:t>We believe that to build a cloud network,                                   all you should need is a simple Internet connection.</a:t>
            </a:r>
          </a:p>
          <a:p>
            <a:pPr marL="0" lvl="0" indent="0" algn="l">
              <a:buSzPct val="25000"/>
            </a:pPr>
            <a:r>
              <a:rPr lang="en-US">
                <a:solidFill>
                  <a:srgbClr val="FF0000"/>
                </a:solidFill>
              </a:rPr>
              <a:t>We believe that to use your cloud network, </a:t>
            </a:r>
            <a:br>
              <a:rPr lang="en-US">
                <a:solidFill>
                  <a:srgbClr val="FF0000"/>
                </a:solidFill>
              </a:rPr>
            </a:br>
            <a:r>
              <a:rPr lang="en-US">
                <a:solidFill>
                  <a:srgbClr val="FF0000"/>
                </a:solidFill>
              </a:rPr>
              <a:t>all your people should need is a simple Internet connection.    And us.</a:t>
            </a:r>
          </a:p>
          <a:p>
            <a:pPr marL="0" lvl="0" indent="0" algn="l">
              <a:buSzPct val="25000"/>
            </a:pPr>
            <a:r>
              <a:rPr lang="en-US">
                <a:solidFill>
                  <a:srgbClr val="FFFFFF"/>
                </a:solidFill>
              </a:rPr>
              <a:t>Period.</a:t>
            </a:r>
          </a:p>
          <a:p>
            <a:pPr marL="0" lvl="0" indent="0" algn="l">
              <a:buSzPct val="25000"/>
            </a:pPr>
            <a:endParaRPr lang="en-US">
              <a:solidFill>
                <a:srgbClr val="FF0000"/>
              </a:solidFill>
            </a:endParaRPr>
          </a:p>
          <a:p>
            <a:endParaRPr lang="en-US" sz="2400" b="0" i="0" u="none" strike="noStrike" cap="none" baseline="0">
              <a:solidFill>
                <a:srgbClr val="FF0000"/>
              </a:solidFill>
              <a:sym typeface="Aria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616" name="Shape 61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extLst>
      <p:ext uri="{BB962C8B-B14F-4D97-AF65-F5344CB8AC3E}">
        <p14:creationId xmlns:p14="http://schemas.microsoft.com/office/powerpoint/2010/main" val="4265952643"/>
      </p:ext>
    </p:extLst>
  </p:cSld>
  <p:clrMapOvr>
    <a:masterClrMapping/>
  </p:clrMapOvr>
  <p:transition xmlns:p14="http://schemas.microsoft.com/office/powerpoint/2010/main" spd="slow">
    <p:cut/>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635"/>
        <p:cNvGrpSpPr/>
        <p:nvPr/>
      </p:nvGrpSpPr>
      <p:grpSpPr>
        <a:xfrm>
          <a:off x="0" y="0"/>
          <a:ext cx="0" cy="0"/>
          <a:chOff x="0" y="0"/>
          <a:chExt cx="0" cy="0"/>
        </a:xfrm>
      </p:grpSpPr>
      <p:sp>
        <p:nvSpPr>
          <p:cNvPr id="636" name="Shape 636"/>
          <p:cNvSpPr txBox="1">
            <a:spLocks noGrp="1"/>
          </p:cNvSpPr>
          <p:nvPr>
            <p:ph type="body" idx="1"/>
          </p:nvPr>
        </p:nvSpPr>
        <p:spPr>
          <a:xfrm>
            <a:off x="685800" y="1981200"/>
            <a:ext cx="8153399" cy="206206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All of this means you can offload the complicated, annoying work of networking</a:t>
            </a:r>
            <a:r>
              <a:rPr lang="en-US" sz="2400" b="0" i="0" u="none" strike="noStrike" cap="none">
                <a:solidFill>
                  <a:srgbClr val="FF0000"/>
                </a:solidFill>
                <a:sym typeface="Arial"/>
              </a:rPr>
              <a:t> outside your LAN </a:t>
            </a:r>
            <a:r>
              <a:rPr lang="en-US" sz="2400" b="0" i="0" u="none" strike="noStrike" cap="none" baseline="0">
                <a:solidFill>
                  <a:srgbClr val="FF0000"/>
                </a:solidFill>
                <a:sym typeface="Arial"/>
              </a:rPr>
              <a:t>to people who are experts at all that.</a:t>
            </a:r>
          </a:p>
          <a:p>
            <a:endParaRPr lang="en-US" sz="2400" b="0" i="0" u="none" strike="noStrike" cap="none" baseline="0">
              <a:solidFill>
                <a:srgbClr val="FF0000"/>
              </a:solidFill>
              <a:sym typeface="Arial"/>
            </a:endParaRPr>
          </a:p>
          <a:p>
            <a:endParaRPr lang="en-US">
              <a:solidFill>
                <a:srgbClr val="FFFF00"/>
              </a:solidFill>
            </a:endParaRPr>
          </a:p>
        </p:txBody>
      </p:sp>
      <p:sp>
        <p:nvSpPr>
          <p:cNvPr id="637" name="Shape 637"/>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Shape 643"/>
          <p:cNvSpPr txBox="1">
            <a:spLocks noGrp="1"/>
          </p:cNvSpPr>
          <p:nvPr>
            <p:ph type="body" idx="1"/>
          </p:nvPr>
        </p:nvSpPr>
        <p:spPr>
          <a:xfrm>
            <a:off x="685800" y="1981200"/>
            <a:ext cx="8153399" cy="2062063"/>
          </a:xfrm>
          <a:prstGeom prst="rect">
            <a:avLst/>
          </a:prstGeom>
          <a:noFill/>
          <a:ln>
            <a:noFill/>
          </a:ln>
        </p:spPr>
        <p:txBody>
          <a:bodyPr lIns="91425" tIns="45700" rIns="91425" bIns="45700" anchor="t" anchorCtr="0">
            <a:spAutoFit/>
          </a:bodyPr>
          <a:lstStyle/>
          <a:p>
            <a:pPr marL="0" lvl="0" indent="0" algn="l">
              <a:buSzPct val="25000"/>
            </a:pPr>
            <a:r>
              <a:rPr lang="en-US">
                <a:solidFill>
                  <a:srgbClr val="FF0000"/>
                </a:solidFill>
              </a:rPr>
              <a:t>All of this means you can offload the complicated, annoying work of networking outside your LAN to people who are experts at all that.</a:t>
            </a:r>
          </a:p>
          <a:p>
            <a:pPr marL="0" marR="0" lvl="0" indent="0" algn="l" rtl="0">
              <a:spcBef>
                <a:spcPts val="480"/>
              </a:spcBef>
              <a:spcAft>
                <a:spcPts val="0"/>
              </a:spcAft>
              <a:buSzPct val="25000"/>
              <a:buNone/>
            </a:pPr>
            <a:r>
              <a:rPr lang="en-US" sz="2400" b="0" i="0" u="none" strike="noStrike" cap="none" baseline="0">
                <a:solidFill>
                  <a:schemeClr val="lt1"/>
                </a:solidFill>
                <a:sym typeface="Arial"/>
              </a:rPr>
              <a:t>Us.</a:t>
            </a:r>
          </a:p>
          <a:p>
            <a:endParaRPr lang="en-US" sz="2400" b="0" i="0" u="none" strike="noStrike" cap="none" baseline="0">
              <a:solidFill>
                <a:schemeClr val="lt1"/>
              </a:solidFill>
              <a:sym typeface="Arial"/>
            </a:endParaRPr>
          </a:p>
        </p:txBody>
      </p:sp>
      <p:sp>
        <p:nvSpPr>
          <p:cNvPr id="644" name="Shape 644"/>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0" name="Shape 650"/>
          <p:cNvSpPr txBox="1">
            <a:spLocks noGrp="1"/>
          </p:cNvSpPr>
          <p:nvPr>
            <p:ph type="body" idx="1"/>
          </p:nvPr>
        </p:nvSpPr>
        <p:spPr>
          <a:xfrm>
            <a:off x="685800" y="1981200"/>
            <a:ext cx="8153399" cy="830956"/>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Better yet, we offer a simple, pay-per-person plan                        that grows precisely as fast as your company does.</a:t>
            </a:r>
          </a:p>
        </p:txBody>
      </p:sp>
      <p:sp>
        <p:nvSpPr>
          <p:cNvPr id="651" name="Shape 651"/>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656"/>
        <p:cNvGrpSpPr/>
        <p:nvPr/>
      </p:nvGrpSpPr>
      <p:grpSpPr>
        <a:xfrm>
          <a:off x="0" y="0"/>
          <a:ext cx="0" cy="0"/>
          <a:chOff x="0" y="0"/>
          <a:chExt cx="0" cy="0"/>
        </a:xfrm>
      </p:grpSpPr>
      <p:sp>
        <p:nvSpPr>
          <p:cNvPr id="657" name="Shape 657"/>
          <p:cNvSpPr txBox="1">
            <a:spLocks noGrp="1"/>
          </p:cNvSpPr>
          <p:nvPr>
            <p:ph type="body" idx="1"/>
          </p:nvPr>
        </p:nvSpPr>
        <p:spPr>
          <a:xfrm>
            <a:off x="685800" y="1981200"/>
            <a:ext cx="8153399" cy="1692731"/>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Better yet, we offer a simple, pay-per-person plan                        that grows precisely as fast as your company does.</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So we won’t eviscerate your budget.</a:t>
            </a:r>
          </a:p>
          <a:p>
            <a:endParaRPr lang="en-US" sz="2400" b="0" i="0" u="none" strike="noStrike" cap="none" baseline="0">
              <a:solidFill>
                <a:srgbClr val="FF0000"/>
              </a:solidFill>
              <a:sym typeface="Arial"/>
            </a:endParaRPr>
          </a:p>
        </p:txBody>
      </p:sp>
      <p:sp>
        <p:nvSpPr>
          <p:cNvPr id="658" name="Shape 658"/>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663"/>
        <p:cNvGrpSpPr/>
        <p:nvPr/>
      </p:nvGrpSpPr>
      <p:grpSpPr>
        <a:xfrm>
          <a:off x="0" y="0"/>
          <a:ext cx="0" cy="0"/>
          <a:chOff x="0" y="0"/>
          <a:chExt cx="0" cy="0"/>
        </a:xfrm>
      </p:grpSpPr>
      <p:sp>
        <p:nvSpPr>
          <p:cNvPr id="664" name="Shape 664"/>
          <p:cNvSpPr txBox="1">
            <a:spLocks noGrp="1"/>
          </p:cNvSpPr>
          <p:nvPr>
            <p:ph type="body" idx="1"/>
          </p:nvPr>
        </p:nvSpPr>
        <p:spPr>
          <a:xfrm>
            <a:off x="685800" y="1981200"/>
            <a:ext cx="8153399" cy="1200288"/>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But the most important thing we offer is a way to spend a little less time at your office, and a little more time with the things you actually care about.</a:t>
            </a:r>
          </a:p>
        </p:txBody>
      </p:sp>
      <p:sp>
        <p:nvSpPr>
          <p:cNvPr id="665" name="Shape 66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670"/>
        <p:cNvGrpSpPr/>
        <p:nvPr/>
      </p:nvGrpSpPr>
      <p:grpSpPr>
        <a:xfrm>
          <a:off x="0" y="0"/>
          <a:ext cx="0" cy="0"/>
          <a:chOff x="0" y="0"/>
          <a:chExt cx="0" cy="0"/>
        </a:xfrm>
      </p:grpSpPr>
      <p:sp>
        <p:nvSpPr>
          <p:cNvPr id="671" name="Shape 671"/>
          <p:cNvSpPr txBox="1">
            <a:spLocks noGrp="1"/>
          </p:cNvSpPr>
          <p:nvPr>
            <p:ph type="body" idx="1"/>
          </p:nvPr>
        </p:nvSpPr>
        <p:spPr>
          <a:xfrm>
            <a:off x="685800" y="1981200"/>
            <a:ext cx="8153399" cy="1631175"/>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But the most important thing we offer is a way to spend a little less time at your office, and a little more time with the things you actually care about.</a:t>
            </a:r>
          </a:p>
          <a:p>
            <a:pPr marL="0" marR="0" lvl="0" indent="0" algn="l" rtl="0">
              <a:spcBef>
                <a:spcPts val="480"/>
              </a:spcBef>
              <a:spcAft>
                <a:spcPts val="0"/>
              </a:spcAft>
              <a:buSzPct val="25000"/>
              <a:buNone/>
            </a:pPr>
            <a:r>
              <a:rPr lang="en-US" sz="2400" b="0" i="0" u="none" strike="noStrike" cap="none" baseline="0">
                <a:solidFill>
                  <a:srgbClr val="FFFFFF"/>
                </a:solidFill>
                <a:sym typeface="Arial"/>
              </a:rPr>
              <a:t>Like your family.</a:t>
            </a:r>
          </a:p>
        </p:txBody>
      </p:sp>
      <p:sp>
        <p:nvSpPr>
          <p:cNvPr id="672" name="Shape 672"/>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8" name="Shape 678"/>
          <p:cNvSpPr txBox="1">
            <a:spLocks noGrp="1"/>
          </p:cNvSpPr>
          <p:nvPr>
            <p:ph type="body" idx="1"/>
          </p:nvPr>
        </p:nvSpPr>
        <p:spPr>
          <a:xfrm>
            <a:off x="685800" y="1981200"/>
            <a:ext cx="8153399" cy="1754286"/>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It’s time to build your networks in the cloud.</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It’s time to say “Yes” to reasonable requests.</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It’s time to spend more time with your family.</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It’s time for Pertino.</a:t>
            </a:r>
          </a:p>
        </p:txBody>
      </p:sp>
      <p:sp>
        <p:nvSpPr>
          <p:cNvPr id="679" name="Shape 679"/>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5" name="Shape 685"/>
          <p:cNvSpPr txBox="1">
            <a:spLocks noGrp="1"/>
          </p:cNvSpPr>
          <p:nvPr>
            <p:ph type="body" idx="1"/>
          </p:nvPr>
        </p:nvSpPr>
        <p:spPr>
          <a:xfrm>
            <a:off x="685800" y="1981200"/>
            <a:ext cx="8153399" cy="461624"/>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Our goal: </a:t>
            </a:r>
          </a:p>
        </p:txBody>
      </p:sp>
      <p:sp>
        <p:nvSpPr>
          <p:cNvPr id="686" name="Shape 686"/>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Shape 692"/>
          <p:cNvSpPr txBox="1">
            <a:spLocks noGrp="1"/>
          </p:cNvSpPr>
          <p:nvPr>
            <p:ph type="body" idx="1"/>
          </p:nvPr>
        </p:nvSpPr>
        <p:spPr>
          <a:xfrm>
            <a:off x="685800" y="1981200"/>
            <a:ext cx="8153399" cy="892512"/>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Our goal: </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To connect everyone—</a:t>
            </a:r>
          </a:p>
        </p:txBody>
      </p:sp>
      <p:sp>
        <p:nvSpPr>
          <p:cNvPr id="693" name="Shape 693"/>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1981200"/>
            <a:ext cx="8153399" cy="427805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You already have to be an expert on hardware, operating systems, desktop devices, mobile devices, </a:t>
            </a:r>
          </a:p>
          <a:p>
            <a:endParaRPr lang="en-US" sz="2400" b="0" i="0" u="none" strike="noStrike" cap="none" baseline="0">
              <a:solidFill>
                <a:srgbClr val="FF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a:p>
            <a:endParaRPr lang="en-US" sz="2400" b="0" i="0" u="none" strike="noStrike" cap="none" baseline="0">
              <a:solidFill>
                <a:srgbClr val="FF0000"/>
              </a:solidFill>
              <a:sym typeface="Arial"/>
            </a:endParaRPr>
          </a:p>
        </p:txBody>
      </p:sp>
      <p:sp>
        <p:nvSpPr>
          <p:cNvPr id="140" name="Shape 140"/>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Shape 699"/>
          <p:cNvSpPr txBox="1">
            <a:spLocks noGrp="1"/>
          </p:cNvSpPr>
          <p:nvPr>
            <p:ph type="body" idx="1"/>
          </p:nvPr>
        </p:nvSpPr>
        <p:spPr>
          <a:xfrm>
            <a:off x="685800" y="1981200"/>
            <a:ext cx="8153399" cy="132339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Our goal: </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To connect everyone—</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to everyone and everything—</a:t>
            </a:r>
          </a:p>
        </p:txBody>
      </p:sp>
      <p:sp>
        <p:nvSpPr>
          <p:cNvPr id="700" name="Shape 700"/>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Shape 706"/>
          <p:cNvSpPr txBox="1">
            <a:spLocks noGrp="1"/>
          </p:cNvSpPr>
          <p:nvPr>
            <p:ph type="body" idx="1"/>
          </p:nvPr>
        </p:nvSpPr>
        <p:spPr>
          <a:xfrm>
            <a:off x="685800" y="1981200"/>
            <a:ext cx="8153399" cy="1754286"/>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Our goal: </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To connect everyone—</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to everyone and everything—</a:t>
            </a:r>
          </a:p>
          <a:p>
            <a:pPr marL="0" marR="0" lvl="0" indent="0" algn="l" rtl="0">
              <a:spcBef>
                <a:spcPts val="480"/>
              </a:spcBef>
              <a:spcAft>
                <a:spcPts val="0"/>
              </a:spcAft>
              <a:buSzPct val="25000"/>
              <a:buNone/>
            </a:pPr>
            <a:r>
              <a:rPr lang="en-US" sz="2400" b="0" i="0" u="none" strike="noStrike" cap="none" baseline="0">
                <a:solidFill>
                  <a:srgbClr val="FF0000"/>
                </a:solidFill>
                <a:sym typeface="Arial"/>
              </a:rPr>
              <a:t>everywhere.</a:t>
            </a:r>
          </a:p>
        </p:txBody>
      </p:sp>
      <p:sp>
        <p:nvSpPr>
          <p:cNvPr id="707" name="Shape 707"/>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712"/>
        <p:cNvGrpSpPr/>
        <p:nvPr/>
      </p:nvGrpSpPr>
      <p:grpSpPr>
        <a:xfrm>
          <a:off x="0" y="0"/>
          <a:ext cx="0" cy="0"/>
          <a:chOff x="0" y="0"/>
          <a:chExt cx="0" cy="0"/>
        </a:xfrm>
      </p:grpSpPr>
      <p:sp>
        <p:nvSpPr>
          <p:cNvPr id="713" name="Shape 713"/>
          <p:cNvSpPr txBox="1">
            <a:spLocks noGrp="1"/>
          </p:cNvSpPr>
          <p:nvPr>
            <p:ph type="body" idx="1"/>
          </p:nvPr>
        </p:nvSpPr>
        <p:spPr>
          <a:xfrm>
            <a:off x="685800" y="1981200"/>
            <a:ext cx="8153399" cy="461624"/>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FF0000"/>
                </a:solidFill>
                <a:sym typeface="Arial"/>
              </a:rPr>
              <a:t>Even somebody’s </a:t>
            </a:r>
            <a:r>
              <a:rPr lang="en-US" sz="2400" b="0" i="0" u="none" strike="noStrike" cap="none">
                <a:solidFill>
                  <a:srgbClr val="FF0000"/>
                </a:solidFill>
                <a:sym typeface="Arial"/>
              </a:rPr>
              <a:t>lake house.</a:t>
            </a:r>
            <a:endParaRPr lang="en-US" sz="2400" b="0" i="0" u="none" strike="noStrike" cap="none" baseline="0">
              <a:solidFill>
                <a:srgbClr val="FF0000"/>
              </a:solidFill>
              <a:sym typeface="Arial"/>
            </a:endParaRPr>
          </a:p>
        </p:txBody>
      </p:sp>
      <p:sp>
        <p:nvSpPr>
          <p:cNvPr id="714" name="Shape 714"/>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Shape 720"/>
          <p:cNvSpPr txBox="1">
            <a:spLocks noGrp="1"/>
          </p:cNvSpPr>
          <p:nvPr>
            <p:ph type="body" idx="1"/>
          </p:nvPr>
        </p:nvSpPr>
        <p:spPr>
          <a:xfrm>
            <a:off x="685800" y="1981200"/>
            <a:ext cx="8153399" cy="5201383"/>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SzPct val="25000"/>
              <a:buNone/>
            </a:pPr>
            <a:r>
              <a:rPr lang="en-US" sz="2400" b="0" i="0" u="none" strike="noStrike" cap="none" baseline="0">
                <a:solidFill>
                  <a:srgbClr val="000000"/>
                </a:solidFill>
                <a:sym typeface="Arial"/>
              </a:rPr>
              <a:t>And while you’re very busy being responsible for all that, </a:t>
            </a:r>
          </a:p>
          <a:p>
            <a:pPr marL="0" marR="0" lvl="0" indent="0" algn="l" rtl="0">
              <a:spcBef>
                <a:spcPts val="480"/>
              </a:spcBef>
              <a:spcAft>
                <a:spcPts val="0"/>
              </a:spcAft>
              <a:buSzPct val="25000"/>
              <a:buNone/>
            </a:pPr>
            <a:r>
              <a:rPr lang="en-US" sz="2400" b="0" i="0" u="none" strike="noStrike" cap="none" baseline="0">
                <a:solidFill>
                  <a:srgbClr val="000000"/>
                </a:solidFill>
                <a:sym typeface="Arial"/>
              </a:rPr>
              <a:t>you’re also responsible for responding to emergencies.</a:t>
            </a:r>
          </a:p>
          <a:p>
            <a:pPr marL="0" marR="0" lvl="0" indent="0" algn="l" rtl="0">
              <a:spcBef>
                <a:spcPts val="480"/>
              </a:spcBef>
              <a:spcAft>
                <a:spcPts val="0"/>
              </a:spcAft>
              <a:buSzPct val="25000"/>
              <a:buNone/>
            </a:pPr>
            <a:r>
              <a:rPr lang="en-US" sz="2400" b="0" i="0" u="none" strike="noStrike" cap="none" baseline="0">
                <a:solidFill>
                  <a:schemeClr val="lt1"/>
                </a:solidFill>
                <a:sym typeface="Arial"/>
              </a:rPr>
              <a:t>Right?</a:t>
            </a: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pPr marL="0" marR="0" lvl="0" indent="0" algn="l" rtl="0">
              <a:spcBef>
                <a:spcPts val="480"/>
              </a:spcBef>
              <a:spcAft>
                <a:spcPts val="0"/>
              </a:spcAft>
              <a:buSzPct val="25000"/>
              <a:buNone/>
            </a:pPr>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a:p>
            <a:endParaRPr lang="en-US" sz="2400" b="0" i="0" u="none" strike="noStrike" cap="none" baseline="0">
              <a:solidFill>
                <a:schemeClr val="lt1"/>
              </a:solidFill>
              <a:sym typeface="Arial"/>
            </a:endParaRPr>
          </a:p>
        </p:txBody>
      </p:sp>
      <p:sp>
        <p:nvSpPr>
          <p:cNvPr id="721" name="Shape 721"/>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Shape 727"/>
          <p:cNvSpPr txBox="1">
            <a:spLocks noGrp="1"/>
          </p:cNvSpPr>
          <p:nvPr>
            <p:ph type="body" idx="1"/>
          </p:nvPr>
        </p:nvSpPr>
        <p:spPr>
          <a:xfrm>
            <a:off x="685800" y="1981200"/>
            <a:ext cx="8153399" cy="5016717"/>
          </a:xfrm>
          <a:prstGeom prst="rect">
            <a:avLst/>
          </a:prstGeom>
          <a:noFill/>
          <a:ln>
            <a:noFill/>
          </a:ln>
        </p:spPr>
        <p:txBody>
          <a:bodyPr lIns="91425" tIns="45700" rIns="91425" bIns="45700" anchor="t" anchorCtr="0">
            <a:spAutoFit/>
          </a:bodyPr>
          <a:lstStyle/>
          <a:p>
            <a:pPr marL="0" marR="0" lvl="0" indent="0" algn="ctr" rtl="0">
              <a:spcBef>
                <a:spcPts val="640"/>
              </a:spcBef>
              <a:spcAft>
                <a:spcPts val="0"/>
              </a:spcAft>
              <a:buSzPct val="25000"/>
              <a:buNone/>
            </a:pPr>
            <a:r>
              <a:rPr lang="en-US" sz="3200" b="0" i="0" u="none" strike="noStrike" cap="none" baseline="0">
                <a:solidFill>
                  <a:srgbClr val="1E9ED3"/>
                </a:solidFill>
                <a:sym typeface="Arial"/>
              </a:rPr>
              <a:t>Pertino.</a:t>
            </a:r>
          </a:p>
          <a:p>
            <a:endParaRPr lang="en-US" sz="3200" b="0" i="0" u="none" strike="noStrike" cap="none" baseline="0">
              <a:solidFill>
                <a:srgbClr val="1E9ED3"/>
              </a:solidFill>
              <a:sym typeface="Arial"/>
            </a:endParaRPr>
          </a:p>
          <a:p>
            <a:pPr marL="0" marR="0" lvl="0" indent="0" algn="l" rtl="0">
              <a:spcBef>
                <a:spcPts val="480"/>
              </a:spcBef>
              <a:spcAft>
                <a:spcPts val="0"/>
              </a:spcAft>
              <a:buSzPct val="25000"/>
              <a:buNone/>
            </a:pPr>
            <a:endParaRPr lang="en-US" sz="3200" b="0" i="0" u="none" strike="noStrike" cap="none" baseline="0">
              <a:solidFill>
                <a:srgbClr val="1E9ED3"/>
              </a:solidFill>
              <a:sym typeface="Arial"/>
            </a:endParaRPr>
          </a:p>
          <a:p>
            <a:endParaRPr lang="en-US" sz="3200" b="0" i="0" u="none" strike="noStrike" cap="none" baseline="0">
              <a:solidFill>
                <a:srgbClr val="1E9ED3"/>
              </a:solidFill>
              <a:sym typeface="Arial"/>
            </a:endParaRPr>
          </a:p>
          <a:p>
            <a:endParaRPr lang="en-US" sz="3200" b="0" i="0" u="none" strike="noStrike" cap="none" baseline="0">
              <a:solidFill>
                <a:srgbClr val="1E9ED3"/>
              </a:solidFill>
              <a:sym typeface="Arial"/>
            </a:endParaRPr>
          </a:p>
          <a:p>
            <a:endParaRPr lang="en-US" sz="3200" b="0" i="0" u="none" strike="noStrike" cap="none" baseline="0">
              <a:solidFill>
                <a:srgbClr val="1E9ED3"/>
              </a:solidFill>
              <a:sym typeface="Arial"/>
            </a:endParaRPr>
          </a:p>
          <a:p>
            <a:endParaRPr lang="en-US" sz="3200" b="0" i="0" u="none" strike="noStrike" cap="none" baseline="0">
              <a:solidFill>
                <a:srgbClr val="1E9ED3"/>
              </a:solidFill>
              <a:sym typeface="Arial"/>
            </a:endParaRPr>
          </a:p>
          <a:p>
            <a:endParaRPr lang="en-US" sz="3200" b="0" i="0" u="none" strike="noStrike" cap="none" baseline="0">
              <a:solidFill>
                <a:srgbClr val="1E9ED3"/>
              </a:solidFill>
              <a:sym typeface="Arial"/>
            </a:endParaRPr>
          </a:p>
          <a:p>
            <a:endParaRPr lang="en-US" sz="3200" b="0" i="0" u="none" strike="noStrike" cap="none" baseline="0">
              <a:solidFill>
                <a:srgbClr val="1E9ED3"/>
              </a:solidFill>
              <a:sym typeface="Arial"/>
            </a:endParaRPr>
          </a:p>
        </p:txBody>
      </p:sp>
      <p:sp>
        <p:nvSpPr>
          <p:cNvPr id="728" name="Shape 728"/>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733"/>
        <p:cNvGrpSpPr/>
        <p:nvPr/>
      </p:nvGrpSpPr>
      <p:grpSpPr>
        <a:xfrm>
          <a:off x="0" y="0"/>
          <a:ext cx="0" cy="0"/>
          <a:chOff x="0" y="0"/>
          <a:chExt cx="0" cy="0"/>
        </a:xfrm>
      </p:grpSpPr>
      <p:sp>
        <p:nvSpPr>
          <p:cNvPr id="734" name="Shape 734"/>
          <p:cNvSpPr txBox="1">
            <a:spLocks noGrp="1"/>
          </p:cNvSpPr>
          <p:nvPr>
            <p:ph type="body" idx="1"/>
          </p:nvPr>
        </p:nvSpPr>
        <p:spPr>
          <a:xfrm>
            <a:off x="685800" y="1981200"/>
            <a:ext cx="8153399" cy="4462720"/>
          </a:xfrm>
          <a:prstGeom prst="rect">
            <a:avLst/>
          </a:prstGeom>
          <a:noFill/>
          <a:ln>
            <a:noFill/>
          </a:ln>
        </p:spPr>
        <p:txBody>
          <a:bodyPr lIns="91425" tIns="45700" rIns="91425" bIns="45700" anchor="t" anchorCtr="0">
            <a:spAutoFit/>
          </a:bodyPr>
          <a:lstStyle/>
          <a:p>
            <a:pPr marL="0" marR="0" lvl="0" indent="0" algn="ctr" rtl="0">
              <a:spcBef>
                <a:spcPts val="640"/>
              </a:spcBef>
              <a:spcAft>
                <a:spcPts val="0"/>
              </a:spcAft>
              <a:buSzPct val="25000"/>
              <a:buNone/>
            </a:pPr>
            <a:r>
              <a:rPr lang="en-US" sz="3200" b="0" i="0" u="none" strike="noStrike" cap="none" baseline="0">
                <a:solidFill>
                  <a:srgbClr val="1E9ED3"/>
                </a:solidFill>
                <a:sym typeface="Arial"/>
              </a:rPr>
              <a:t>Pertino.</a:t>
            </a:r>
          </a:p>
          <a:p>
            <a:pPr marL="0" marR="0" lvl="0" indent="0" algn="ctr" rtl="0">
              <a:spcBef>
                <a:spcPts val="480"/>
              </a:spcBef>
              <a:spcAft>
                <a:spcPts val="0"/>
              </a:spcAft>
              <a:buSzPct val="25000"/>
              <a:buNone/>
            </a:pPr>
            <a:r>
              <a:rPr lang="en-US" sz="2400" b="0" i="0" u="none" strike="noStrike" cap="none" baseline="0">
                <a:solidFill>
                  <a:srgbClr val="1E9ED3"/>
                </a:solidFill>
                <a:sym typeface="Arial"/>
              </a:rPr>
              <a:t>Simple, secure networks</a:t>
            </a:r>
            <a:r>
              <a:rPr lang="en-US" sz="2400" b="0" i="0" u="none" strike="noStrike" cap="none" baseline="0">
                <a:solidFill>
                  <a:srgbClr val="000000"/>
                </a:solidFill>
                <a:sym typeface="Arial"/>
              </a:rPr>
              <a:t> for humans.</a:t>
            </a:r>
          </a:p>
          <a:p>
            <a:endParaRPr lang="en-US" sz="2400" b="0" i="0" u="none" strike="noStrike" cap="none" baseline="0">
              <a:solidFill>
                <a:srgbClr val="000000"/>
              </a:solidFill>
              <a:sym typeface="Arial"/>
            </a:endParaRPr>
          </a:p>
          <a:p>
            <a:pPr marL="0" marR="0" lvl="0" indent="0" algn="l" rtl="0">
              <a:spcBef>
                <a:spcPts val="480"/>
              </a:spcBef>
              <a:spcAft>
                <a:spcPts val="0"/>
              </a:spcAft>
              <a:buSzPct val="25000"/>
              <a:buNone/>
            </a:pPr>
            <a:endParaRPr lang="en-US" sz="2400" b="0" i="0" u="none" strike="noStrike" cap="none" baseline="0">
              <a:solidFill>
                <a:srgbClr val="000000"/>
              </a:solidFill>
              <a:sym typeface="Arial"/>
            </a:endParaRPr>
          </a:p>
          <a:p>
            <a:endParaRPr lang="en-US" sz="2400" b="0" i="0" u="none" strike="noStrike" cap="none" baseline="0">
              <a:solidFill>
                <a:srgbClr val="000000"/>
              </a:solidFill>
              <a:sym typeface="Arial"/>
            </a:endParaRPr>
          </a:p>
          <a:p>
            <a:endParaRPr lang="en-US" sz="2400" b="0" i="0" u="none" strike="noStrike" cap="none" baseline="0">
              <a:solidFill>
                <a:srgbClr val="000000"/>
              </a:solidFill>
              <a:sym typeface="Arial"/>
            </a:endParaRPr>
          </a:p>
          <a:p>
            <a:endParaRPr lang="en-US" sz="2400" b="0" i="0" u="none" strike="noStrike" cap="none" baseline="0">
              <a:solidFill>
                <a:srgbClr val="000000"/>
              </a:solidFill>
              <a:sym typeface="Arial"/>
            </a:endParaRPr>
          </a:p>
          <a:p>
            <a:endParaRPr lang="en-US" sz="2400" b="0" i="0" u="none" strike="noStrike" cap="none" baseline="0">
              <a:solidFill>
                <a:srgbClr val="000000"/>
              </a:solidFill>
              <a:sym typeface="Arial"/>
            </a:endParaRPr>
          </a:p>
          <a:p>
            <a:endParaRPr lang="en-US" sz="2400" b="0" i="0" u="none" strike="noStrike" cap="none" baseline="0">
              <a:solidFill>
                <a:srgbClr val="000000"/>
              </a:solidFill>
              <a:sym typeface="Arial"/>
            </a:endParaRPr>
          </a:p>
          <a:p>
            <a:endParaRPr lang="en-US" sz="2400" b="0" i="0" u="none" strike="noStrike" cap="none" baseline="0">
              <a:solidFill>
                <a:srgbClr val="000000"/>
              </a:solidFill>
              <a:sym typeface="Arial"/>
            </a:endParaRPr>
          </a:p>
        </p:txBody>
      </p:sp>
      <p:sp>
        <p:nvSpPr>
          <p:cNvPr id="735" name="Shape 735"/>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Shape 741"/>
          <p:cNvSpPr txBox="1">
            <a:spLocks noGrp="1"/>
          </p:cNvSpPr>
          <p:nvPr>
            <p:ph type="body" idx="1"/>
          </p:nvPr>
        </p:nvSpPr>
        <p:spPr>
          <a:xfrm>
            <a:off x="685800" y="1981200"/>
            <a:ext cx="8153399" cy="4893606"/>
          </a:xfrm>
          <a:prstGeom prst="rect">
            <a:avLst/>
          </a:prstGeom>
          <a:noFill/>
          <a:ln>
            <a:noFill/>
          </a:ln>
        </p:spPr>
        <p:txBody>
          <a:bodyPr lIns="91425" tIns="45700" rIns="91425" bIns="45700" anchor="t" anchorCtr="0">
            <a:spAutoFit/>
          </a:bodyPr>
          <a:lstStyle/>
          <a:p>
            <a:pPr marL="0" marR="0" lvl="0" indent="0" algn="ctr" rtl="0">
              <a:spcBef>
                <a:spcPts val="640"/>
              </a:spcBef>
              <a:spcAft>
                <a:spcPts val="0"/>
              </a:spcAft>
              <a:buSzPct val="25000"/>
              <a:buNone/>
            </a:pPr>
            <a:r>
              <a:rPr lang="en-US" sz="3200" b="0" i="0" u="none" strike="noStrike" cap="none" baseline="0">
                <a:solidFill>
                  <a:srgbClr val="1E9ED3"/>
                </a:solidFill>
                <a:sym typeface="Arial"/>
              </a:rPr>
              <a:t>Pertino.</a:t>
            </a:r>
          </a:p>
          <a:p>
            <a:pPr marL="0" marR="0" lvl="0" indent="0" algn="ctr" rtl="0">
              <a:spcBef>
                <a:spcPts val="480"/>
              </a:spcBef>
              <a:spcAft>
                <a:spcPts val="0"/>
              </a:spcAft>
              <a:buSzPct val="25000"/>
              <a:buNone/>
            </a:pPr>
            <a:r>
              <a:rPr lang="en-US" sz="2400" b="0" i="0" u="none" strike="noStrike" cap="none" baseline="0">
                <a:solidFill>
                  <a:srgbClr val="1E9ED3"/>
                </a:solidFill>
                <a:sym typeface="Arial"/>
              </a:rPr>
              <a:t>Simple, secure networks,</a:t>
            </a:r>
            <a:r>
              <a:rPr lang="en-US" sz="2400" b="0" i="0" u="none" strike="noStrike" cap="none">
                <a:solidFill>
                  <a:srgbClr val="1E9ED3"/>
                </a:solidFill>
                <a:sym typeface="Arial"/>
              </a:rPr>
              <a:t> in seconds</a:t>
            </a:r>
            <a:r>
              <a:rPr lang="en-US" sz="2400" b="0" i="0" u="none" strike="noStrike" cap="none" baseline="0">
                <a:solidFill>
                  <a:srgbClr val="1E9ED3"/>
                </a:solidFill>
                <a:sym typeface="Arial"/>
              </a:rPr>
              <a:t>.</a:t>
            </a:r>
          </a:p>
          <a:p>
            <a:endParaRPr lang="en-US" sz="2400" b="0" i="0" u="none" strike="noStrike" cap="none" baseline="0">
              <a:solidFill>
                <a:srgbClr val="1E9ED3"/>
              </a:solidFill>
              <a:sym typeface="Arial"/>
            </a:endParaRPr>
          </a:p>
          <a:p>
            <a:endParaRPr lang="en-US">
              <a:solidFill>
                <a:srgbClr val="FFFF00"/>
              </a:solidFill>
            </a:endParaRPr>
          </a:p>
          <a:p>
            <a:pPr marL="0" marR="0" lvl="0" indent="0" algn="l" rtl="0">
              <a:spcBef>
                <a:spcPts val="480"/>
              </a:spcBef>
              <a:spcAft>
                <a:spcPts val="0"/>
              </a:spcAft>
              <a:buSzPct val="25000"/>
              <a:buNone/>
            </a:pPr>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a:p>
            <a:endParaRPr lang="en-US">
              <a:solidFill>
                <a:srgbClr val="FFFF00"/>
              </a:solidFill>
            </a:endParaRPr>
          </a:p>
        </p:txBody>
      </p:sp>
      <p:sp>
        <p:nvSpPr>
          <p:cNvPr id="742" name="Shape 742"/>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747"/>
        <p:cNvGrpSpPr/>
        <p:nvPr/>
      </p:nvGrpSpPr>
      <p:grpSpPr>
        <a:xfrm>
          <a:off x="0" y="0"/>
          <a:ext cx="0" cy="0"/>
          <a:chOff x="0" y="0"/>
          <a:chExt cx="0" cy="0"/>
        </a:xfrm>
      </p:grpSpPr>
      <p:sp>
        <p:nvSpPr>
          <p:cNvPr id="748" name="Shape 748"/>
          <p:cNvSpPr txBox="1">
            <a:spLocks noGrp="1"/>
          </p:cNvSpPr>
          <p:nvPr>
            <p:ph type="body" idx="1"/>
          </p:nvPr>
        </p:nvSpPr>
        <p:spPr>
          <a:xfrm>
            <a:off x="685800" y="1981200"/>
            <a:ext cx="8153399" cy="4876799"/>
          </a:xfrm>
          <a:prstGeom prst="rect">
            <a:avLst/>
          </a:prstGeom>
          <a:noFill/>
          <a:ln>
            <a:noFill/>
          </a:ln>
        </p:spPr>
        <p:txBody>
          <a:bodyPr lIns="91425" tIns="45700" rIns="91425" bIns="45700" anchor="t" anchorCtr="0">
            <a:spAutoFit/>
          </a:bodyPr>
          <a:lstStyle/>
          <a:p>
            <a:pPr marL="0" marR="0" lvl="0" indent="0" algn="ctr" rtl="0">
              <a:spcBef>
                <a:spcPts val="640"/>
              </a:spcBef>
              <a:spcAft>
                <a:spcPts val="0"/>
              </a:spcAft>
              <a:buSzPct val="25000"/>
              <a:buNone/>
            </a:pPr>
            <a:r>
              <a:rPr lang="en-US" sz="3200" b="0" i="0" u="none" strike="noStrike" cap="none" baseline="0">
                <a:solidFill>
                  <a:schemeClr val="dk2"/>
                </a:solidFill>
                <a:sym typeface="Arial"/>
              </a:rPr>
              <a:t>Pertino.</a:t>
            </a:r>
          </a:p>
          <a:p>
            <a:pPr marL="0" marR="0" lvl="0" indent="0" algn="ctr" rtl="0">
              <a:spcBef>
                <a:spcPts val="480"/>
              </a:spcBef>
              <a:spcAft>
                <a:spcPts val="0"/>
              </a:spcAft>
              <a:buSzPct val="25000"/>
              <a:buNone/>
            </a:pPr>
            <a:r>
              <a:rPr lang="en-US" sz="2400" b="0" i="0" u="none" strike="noStrike" cap="none" baseline="0">
                <a:solidFill>
                  <a:schemeClr val="dk2"/>
                </a:solidFill>
                <a:sym typeface="Arial"/>
              </a:rPr>
              <a:t>Networks. For humans.</a:t>
            </a:r>
          </a:p>
          <a:p>
            <a:pPr marL="0" marR="0" lvl="0" indent="0" algn="ctr" rtl="0">
              <a:spcBef>
                <a:spcPts val="480"/>
              </a:spcBef>
              <a:spcAft>
                <a:spcPts val="0"/>
              </a:spcAft>
              <a:buSzPct val="25000"/>
              <a:buNone/>
            </a:pPr>
            <a:r>
              <a:rPr lang="en-US" sz="2400" b="0" i="0" u="none" strike="noStrike" cap="none" baseline="0">
                <a:solidFill>
                  <a:srgbClr val="1E9ED3"/>
                </a:solidFill>
                <a:sym typeface="Arial"/>
              </a:rPr>
              <a:t>Thank you.</a:t>
            </a:r>
          </a:p>
          <a:p>
            <a:endParaRPr lang="en-US" sz="2400" b="0" i="0" u="none" strike="noStrike" cap="none" baseline="0">
              <a:solidFill>
                <a:srgbClr val="1E9ED3"/>
              </a:solidFill>
              <a:sym typeface="Arial"/>
            </a:endParaRPr>
          </a:p>
          <a:p>
            <a:pPr marL="0" marR="0" lvl="0" indent="0" algn="l" rtl="0">
              <a:spcBef>
                <a:spcPts val="480"/>
              </a:spcBef>
              <a:spcAft>
                <a:spcPts val="0"/>
              </a:spcAft>
              <a:buSzPct val="25000"/>
              <a:buNone/>
            </a:pPr>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a:p>
            <a:endParaRPr lang="en-US" sz="2400" b="0" i="0" u="none" strike="noStrike" cap="none" baseline="0">
              <a:solidFill>
                <a:srgbClr val="1E9ED3"/>
              </a:solidFill>
              <a:sym typeface="Arial"/>
            </a:endParaRPr>
          </a:p>
        </p:txBody>
      </p:sp>
      <p:sp>
        <p:nvSpPr>
          <p:cNvPr id="749" name="Shape 749"/>
          <p:cNvSpPr/>
          <p:nvPr/>
        </p:nvSpPr>
        <p:spPr>
          <a:xfrm>
            <a:off x="4160837" y="966787"/>
            <a:ext cx="184149" cy="307736"/>
          </a:xfrm>
          <a:prstGeom prst="rect">
            <a:avLst/>
          </a:prstGeom>
          <a:noFill/>
          <a:ln>
            <a:noFill/>
          </a:ln>
        </p:spPr>
        <p:txBody>
          <a:bodyPr lIns="91425" tIns="45700" rIns="91425" bIns="45700" anchor="t" anchorCtr="0">
            <a:spAutoFit/>
          </a:bodyPr>
          <a:lstStyle/>
          <a:p>
            <a:endParaRPr>
              <a:latin typeface="Times"/>
              <a:ea typeface="Times"/>
              <a:cs typeface="Times"/>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a:themeElements>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1533</TotalTime>
  <Words>2356</Words>
  <Application>Microsoft Macintosh PowerPoint</Application>
  <PresentationFormat>On-screen Show (4:3)</PresentationFormat>
  <Paragraphs>765</Paragraphs>
  <Slides>97</Slides>
  <Notes>97</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Rich Binell</cp:lastModifiedBy>
  <cp:revision>76</cp:revision>
  <dcterms:modified xsi:type="dcterms:W3CDTF">2013-04-03T13:07:00Z</dcterms:modified>
</cp:coreProperties>
</file>