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99"/>
  </p:notesMasterIdLst>
  <p:sldIdLst>
    <p:sldId id="259" r:id="rId2"/>
    <p:sldId id="257" r:id="rId3"/>
    <p:sldId id="258" r:id="rId4"/>
    <p:sldId id="371"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372" r:id="rId43"/>
    <p:sldId id="298" r:id="rId44"/>
    <p:sldId id="302" r:id="rId45"/>
    <p:sldId id="373" r:id="rId46"/>
    <p:sldId id="375" r:id="rId47"/>
    <p:sldId id="376" r:id="rId48"/>
    <p:sldId id="304" r:id="rId49"/>
    <p:sldId id="305" r:id="rId50"/>
    <p:sldId id="306" r:id="rId51"/>
    <p:sldId id="307" r:id="rId52"/>
    <p:sldId id="308" r:id="rId53"/>
    <p:sldId id="309" r:id="rId54"/>
    <p:sldId id="353" r:id="rId55"/>
    <p:sldId id="354" r:id="rId56"/>
    <p:sldId id="355" r:id="rId57"/>
    <p:sldId id="356" r:id="rId58"/>
    <p:sldId id="357" r:id="rId59"/>
    <p:sldId id="358" r:id="rId60"/>
    <p:sldId id="359" r:id="rId61"/>
    <p:sldId id="317" r:id="rId62"/>
    <p:sldId id="318" r:id="rId63"/>
    <p:sldId id="323" r:id="rId64"/>
    <p:sldId id="360" r:id="rId65"/>
    <p:sldId id="369" r:id="rId66"/>
    <p:sldId id="361" r:id="rId67"/>
    <p:sldId id="362" r:id="rId68"/>
    <p:sldId id="363" r:id="rId69"/>
    <p:sldId id="366" r:id="rId70"/>
    <p:sldId id="325" r:id="rId71"/>
    <p:sldId id="326" r:id="rId72"/>
    <p:sldId id="327" r:id="rId73"/>
    <p:sldId id="328" r:id="rId74"/>
    <p:sldId id="329" r:id="rId75"/>
    <p:sldId id="330" r:id="rId76"/>
    <p:sldId id="331" r:id="rId77"/>
    <p:sldId id="332" r:id="rId78"/>
    <p:sldId id="370" r:id="rId79"/>
    <p:sldId id="377" r:id="rId80"/>
    <p:sldId id="380"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200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presProps" Target="presProps.xml"/><Relationship Id="rId102" Type="http://schemas.openxmlformats.org/officeDocument/2006/relationships/viewProps" Target="viewProps.xml"/><Relationship Id="rId103" Type="http://schemas.openxmlformats.org/officeDocument/2006/relationships/theme" Target="theme/theme1.xml"/><Relationship Id="rId10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notesMaster" Target="notesMasters/notes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printerSettings" Target="printerSettings/printerSettings1.bin"/><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sz="1200" b="0" i="0" u="none" strike="noStrike" cap="none" baseline="0">
                <a:latin typeface="Times"/>
                <a:ea typeface="Times"/>
                <a:cs typeface="Times"/>
                <a:sym typeface="Arial"/>
              </a:defRPr>
            </a:lvl1pPr>
            <a:lvl2pPr>
              <a:defRPr/>
            </a:lvl2pPr>
            <a:lvl3pPr>
              <a:defRPr/>
            </a:lvl3pPr>
            <a:lvl4pPr>
              <a:defRPr/>
            </a:lvl4pPr>
            <a:lvl5pPr>
              <a:defRPr/>
            </a:lvl5pPr>
            <a:lvl6pPr>
              <a:defRPr/>
            </a:lvl6pPr>
            <a:lvl7pPr>
              <a:defRPr/>
            </a:lvl7pPr>
            <a:lvl8pPr>
              <a:defRPr/>
            </a:lvl8pPr>
            <a:lvl9pPr>
              <a:defRPr/>
            </a:lvl9pPr>
          </a:lstStyle>
          <a:p>
            <a:endParaRPr lang="en-US"/>
          </a:p>
        </p:txBody>
      </p:sp>
      <p:sp>
        <p:nvSpPr>
          <p:cNvPr id="3" name="Shape 3"/>
          <p:cNvSpPr txBox="1">
            <a:spLocks noGrp="1"/>
          </p:cNvSpPr>
          <p:nvPr>
            <p:ph type="dt" idx="10"/>
          </p:nvPr>
        </p:nvSpPr>
        <p:spPr>
          <a:xfrm>
            <a:off x="3886200" y="0"/>
            <a:ext cx="2971799" cy="457200"/>
          </a:xfrm>
          <a:prstGeom prst="rect">
            <a:avLst/>
          </a:prstGeom>
          <a:noFill/>
          <a:ln>
            <a:noFill/>
          </a:ln>
        </p:spPr>
        <p:txBody>
          <a:bodyPr lIns="91425" tIns="91425" rIns="91425" bIns="91425" anchor="t" anchorCtr="0"/>
          <a:lstStyle>
            <a:lvl1pPr marL="0" marR="0" indent="0" algn="r" rtl="0">
              <a:defRPr sz="1200" b="0" i="0" u="none" strike="noStrike" cap="none" baseline="0">
                <a:latin typeface="Times"/>
                <a:ea typeface="Times"/>
                <a:cs typeface="Times"/>
                <a:sym typeface="Arial"/>
              </a:defRPr>
            </a:lvl1pPr>
            <a:lvl2pPr>
              <a:defRPr/>
            </a:lvl2pPr>
            <a:lvl3pPr>
              <a:defRPr/>
            </a:lvl3pPr>
            <a:lvl4pPr>
              <a:defRPr/>
            </a:lvl4pPr>
            <a:lvl5pPr>
              <a:defRPr/>
            </a:lvl5pPr>
            <a:lvl6pPr>
              <a:defRPr/>
            </a:lvl6pPr>
            <a:lvl7pPr>
              <a:defRPr/>
            </a:lvl7pPr>
            <a:lvl8pPr>
              <a:defRPr/>
            </a:lvl8pPr>
            <a:lvl9pPr>
              <a:defRPr/>
            </a:lvl9pPr>
          </a:lstStyle>
          <a:p>
            <a:endParaRPr lang="en-US"/>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5" name="Shape 5"/>
          <p:cNvSpPr txBox="1">
            <a:spLocks noGrp="1"/>
          </p:cNvSpPr>
          <p:nvPr>
            <p:ph type="body" idx="1"/>
          </p:nvPr>
        </p:nvSpPr>
        <p:spPr>
          <a:xfrm>
            <a:off x="914400" y="4343400"/>
            <a:ext cx="50291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6800"/>
            <a:ext cx="2971799" cy="457200"/>
          </a:xfrm>
          <a:prstGeom prst="rect">
            <a:avLst/>
          </a:prstGeom>
          <a:noFill/>
          <a:ln>
            <a:noFill/>
          </a:ln>
        </p:spPr>
        <p:txBody>
          <a:bodyPr lIns="91425" tIns="91425" rIns="91425" bIns="91425" anchor="b" anchorCtr="0"/>
          <a:lstStyle>
            <a:lvl1pPr marL="0" marR="0" indent="0" algn="l" rtl="0">
              <a:defRPr sz="1200" b="0" i="0" u="none" strike="noStrike" cap="none" baseline="0">
                <a:latin typeface="Times"/>
                <a:ea typeface="Times"/>
                <a:cs typeface="Times"/>
                <a:sym typeface="Arial"/>
              </a:defRPr>
            </a:lvl1pPr>
            <a:lvl2pPr>
              <a:defRPr/>
            </a:lvl2pPr>
            <a:lvl3pPr>
              <a:defRPr/>
            </a:lvl3pPr>
            <a:lvl4pPr>
              <a:defRPr/>
            </a:lvl4pPr>
            <a:lvl5pPr>
              <a:defRPr/>
            </a:lvl5pPr>
            <a:lvl6pPr>
              <a:defRPr/>
            </a:lvl6pPr>
            <a:lvl7pPr>
              <a:defRPr/>
            </a:lvl7pPr>
            <a:lvl8pPr>
              <a:defRPr/>
            </a:lvl8pPr>
            <a:lvl9pPr>
              <a:defRPr/>
            </a:lvl9pPr>
          </a:lstStyle>
          <a:p>
            <a:endParaRPr lang="en-US"/>
          </a:p>
        </p:txBody>
      </p:sp>
      <p:sp>
        <p:nvSpPr>
          <p:cNvPr id="7" name="Shape 7"/>
          <p:cNvSpPr txBox="1">
            <a:spLocks noGrp="1"/>
          </p:cNvSpPr>
          <p:nvPr>
            <p:ph type="sldNum" idx="12"/>
          </p:nvPr>
        </p:nvSpPr>
        <p:spPr>
          <a:xfrm>
            <a:off x="3886200" y="8686800"/>
            <a:ext cx="2971799" cy="457200"/>
          </a:xfrm>
          <a:prstGeom prst="rect">
            <a:avLst/>
          </a:prstGeom>
          <a:noFill/>
          <a:ln>
            <a:noFill/>
          </a:ln>
        </p:spPr>
        <p:txBody>
          <a:bodyPr lIns="91425" tIns="91425" rIns="91425" bIns="91425" anchor="b" anchorCtr="0"/>
          <a:lstStyle>
            <a:lvl1pPr marL="0" marR="0" indent="0" algn="r" rtl="0">
              <a:defRPr sz="1200" b="0" i="0" u="none" strike="noStrike" cap="none" baseline="0">
                <a:latin typeface="Times"/>
                <a:ea typeface="Times"/>
                <a:cs typeface="Times"/>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lang="en-US"/>
          </a:p>
        </p:txBody>
      </p:sp>
    </p:spTree>
    <p:extLst>
      <p:ext uri="{BB962C8B-B14F-4D97-AF65-F5344CB8AC3E}">
        <p14:creationId xmlns:p14="http://schemas.microsoft.com/office/powerpoint/2010/main" val="2261767152"/>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Times"/>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7.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8.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0.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4.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5.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9" name="Shape 10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1" name="Shape 15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57" name="Shape 1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8" name="Shape 15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5" name="Shape 16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2" name="Shape 17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9" name="Shape 17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6" name="Shape 18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92" name="Shape 1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3" name="Shape 19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99" name="Shape 1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0" name="Shape 20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7" name="Shape 20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13" name="Shape 2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4" name="Shape 21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5" name="Shape 9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20" name="Shape 2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1" name="Shape 22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8" name="Shape 22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5" name="Shape 23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2" name="Shape 24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48" name="Shape 2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9" name="Shape 24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55" name="Shape 2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6" name="Shape 25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62" name="Shape 2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63" name="Shape 26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69" name="Shape 2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70" name="Shape 27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76" name="Shape 2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77" name="Shape 27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83" name="Shape 2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84" name="Shape 28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2" name="Shape 10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90" name="Shape 2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91" name="Shape 29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297" name="Shape 2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98" name="Shape 29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04" name="Shape 3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5" name="Shape 30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11" name="Shape 3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12" name="Shape 31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18" name="Shape 3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19" name="Shape 31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25" name="Shape 3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26" name="Shape 32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32" name="Shape 3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3" name="Shape 33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39" name="Shape 3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40" name="Shape 34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46" name="Shape 3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47" name="Shape 34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53" name="Shape 3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54" name="Shape 35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9" name="Shape 10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60" name="Shape 3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61" name="Shape 36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67" name="Shape 3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68" name="Shape 36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67" name="Shape 3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68" name="Shape 36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Shape 38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82" name="Shape 38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09" name="Shape 4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10" name="Shape 41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09" name="Shape 4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10" name="Shape 41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09" name="Shape 4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10" name="Shape 41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09" name="Shape 4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10" name="Shape 41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Shape 42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23" name="Shape 4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24" name="Shape 42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30" name="Shape 4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1" name="Shape 43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6" name="Shape 11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Shape 43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37" name="Shape 4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8" name="Shape 43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Shape 44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44" name="Shape 4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45" name="Shape 44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1" name="Shape 4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2" name="Shape 45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3" name="Shape 12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458" name="Shape 4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59" name="Shape 45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2"/>
        <p:cNvGrpSpPr/>
        <p:nvPr/>
      </p:nvGrpSpPr>
      <p:grpSpPr>
        <a:xfrm>
          <a:off x="0" y="0"/>
          <a:ext cx="0" cy="0"/>
          <a:chOff x="0" y="0"/>
          <a:chExt cx="0" cy="0"/>
        </a:xfrm>
      </p:grpSpPr>
      <p:sp>
        <p:nvSpPr>
          <p:cNvPr id="513" name="Shape 51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14" name="Shape 5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15" name="Shape 51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Shape 52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21" name="Shape 5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22" name="Shape 52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56" name="Shape 5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57" name="Shape 55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0" name="Shape 13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Shape 56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70" name="Shape 5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71" name="Shape 57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Shape 57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77" name="Shape 5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78" name="Shape 57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2"/>
        <p:cNvGrpSpPr/>
        <p:nvPr/>
      </p:nvGrpSpPr>
      <p:grpSpPr>
        <a:xfrm>
          <a:off x="0" y="0"/>
          <a:ext cx="0" cy="0"/>
          <a:chOff x="0" y="0"/>
          <a:chExt cx="0" cy="0"/>
        </a:xfrm>
      </p:grpSpPr>
      <p:sp>
        <p:nvSpPr>
          <p:cNvPr id="583" name="Shape 58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84" name="Shape 5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85" name="Shape 58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Shape 59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91" name="Shape 5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92" name="Shape 59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Shape 59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598" name="Shape 5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99" name="Shape 59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Shape 60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05" name="Shape 6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06" name="Shape 60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12" name="Shape 6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13" name="Shape 61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Shape 61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19" name="Shape 6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0" name="Shape 62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Shape 61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19" name="Shape 6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0" name="Shape 62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Shape 61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19" name="Shape 6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0" name="Shape 62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7" name="Shape 13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7"/>
        <p:cNvGrpSpPr/>
        <p:nvPr/>
      </p:nvGrpSpPr>
      <p:grpSpPr>
        <a:xfrm>
          <a:off x="0" y="0"/>
          <a:ext cx="0" cy="0"/>
          <a:chOff x="0" y="0"/>
          <a:chExt cx="0" cy="0"/>
        </a:xfrm>
      </p:grpSpPr>
      <p:sp>
        <p:nvSpPr>
          <p:cNvPr id="618" name="Shape 61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19" name="Shape 6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20" name="Shape 62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Shape 63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40" name="Shape 6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41" name="Shape 64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
        <p:cNvGrpSpPr/>
        <p:nvPr/>
      </p:nvGrpSpPr>
      <p:grpSpPr>
        <a:xfrm>
          <a:off x="0" y="0"/>
          <a:ext cx="0" cy="0"/>
          <a:chOff x="0" y="0"/>
          <a:chExt cx="0" cy="0"/>
        </a:xfrm>
      </p:grpSpPr>
      <p:sp>
        <p:nvSpPr>
          <p:cNvPr id="646" name="Shape 64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47" name="Shape 6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48" name="Shape 64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Shape 65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54" name="Shape 6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55" name="Shape 65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Shape 66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61" name="Shape 6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62" name="Shape 66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Shape 66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68" name="Shape 6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69" name="Shape 66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3"/>
        <p:cNvGrpSpPr/>
        <p:nvPr/>
      </p:nvGrpSpPr>
      <p:grpSpPr>
        <a:xfrm>
          <a:off x="0" y="0"/>
          <a:ext cx="0" cy="0"/>
          <a:chOff x="0" y="0"/>
          <a:chExt cx="0" cy="0"/>
        </a:xfrm>
      </p:grpSpPr>
      <p:sp>
        <p:nvSpPr>
          <p:cNvPr id="674" name="Shape 67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75" name="Shape 6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76" name="Shape 67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Shape 68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82" name="Shape 6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83" name="Shape 68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Shape 688"/>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89" name="Shape 6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90" name="Shape 690"/>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4"/>
        <p:cNvGrpSpPr/>
        <p:nvPr/>
      </p:nvGrpSpPr>
      <p:grpSpPr>
        <a:xfrm>
          <a:off x="0" y="0"/>
          <a:ext cx="0" cy="0"/>
          <a:chOff x="0" y="0"/>
          <a:chExt cx="0" cy="0"/>
        </a:xfrm>
      </p:grpSpPr>
      <p:sp>
        <p:nvSpPr>
          <p:cNvPr id="695" name="Shape 695"/>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696" name="Shape 6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97" name="Shape 697"/>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4" name="Shape 14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1"/>
        <p:cNvGrpSpPr/>
        <p:nvPr/>
      </p:nvGrpSpPr>
      <p:grpSpPr>
        <a:xfrm>
          <a:off x="0" y="0"/>
          <a:ext cx="0" cy="0"/>
          <a:chOff x="0" y="0"/>
          <a:chExt cx="0" cy="0"/>
        </a:xfrm>
      </p:grpSpPr>
      <p:sp>
        <p:nvSpPr>
          <p:cNvPr id="702" name="Shape 702"/>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03" name="Shape 7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04" name="Shape 704"/>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Shape 709"/>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10" name="Shape 7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11" name="Shape 711"/>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Shape 716"/>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17" name="Shape 7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18" name="Shape 718"/>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Shape 723"/>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24" name="Shape 7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25" name="Shape 725"/>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
        <p:cNvGrpSpPr/>
        <p:nvPr/>
      </p:nvGrpSpPr>
      <p:grpSpPr>
        <a:xfrm>
          <a:off x="0" y="0"/>
          <a:ext cx="0" cy="0"/>
          <a:chOff x="0" y="0"/>
          <a:chExt cx="0" cy="0"/>
        </a:xfrm>
      </p:grpSpPr>
      <p:sp>
        <p:nvSpPr>
          <p:cNvPr id="730" name="Shape 730"/>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31" name="Shape 7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32" name="Shape 732"/>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6"/>
        <p:cNvGrpSpPr/>
        <p:nvPr/>
      </p:nvGrpSpPr>
      <p:grpSpPr>
        <a:xfrm>
          <a:off x="0" y="0"/>
          <a:ext cx="0" cy="0"/>
          <a:chOff x="0" y="0"/>
          <a:chExt cx="0" cy="0"/>
        </a:xfrm>
      </p:grpSpPr>
      <p:sp>
        <p:nvSpPr>
          <p:cNvPr id="737" name="Shape 737"/>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38" name="Shape 7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39" name="Shape 739"/>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Shape 744"/>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45" name="Shape 7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46" name="Shape 746"/>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Shape 751"/>
          <p:cNvSpPr txBox="1">
            <a:spLocks noGrp="1"/>
          </p:cNvSpPr>
          <p:nvPr>
            <p:ph type="sldNum" idx="12"/>
          </p:nvPr>
        </p:nvSpPr>
        <p:spPr>
          <a:xfrm>
            <a:off x="3886200" y="8686800"/>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US"/>
              <a:t> </a:t>
            </a:r>
          </a:p>
        </p:txBody>
      </p:sp>
      <p:sp>
        <p:nvSpPr>
          <p:cNvPr id="752" name="Shape 7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53" name="Shape 753"/>
          <p:cNvSpPr txBox="1">
            <a:spLocks noGrp="1"/>
          </p:cNvSpPr>
          <p:nvPr>
            <p:ph type="body" idx="1"/>
          </p:nvPr>
        </p:nvSpPr>
        <p:spPr>
          <a:xfrm>
            <a:off x="914400" y="4343400"/>
            <a:ext cx="5029199" cy="4114800"/>
          </a:xfrm>
          <a:prstGeom prst="rect">
            <a:avLst/>
          </a:prstGeom>
          <a:noFill/>
          <a:ln>
            <a:noFill/>
          </a:ln>
        </p:spPr>
        <p:txBody>
          <a:bodyPr lIns="91425" tIns="45700" rIns="91425" bIns="45700"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lt2"/>
                </a:solidFill>
                <a:latin typeface="Times"/>
                <a:ea typeface="Times"/>
                <a:cs typeface="Times"/>
                <a:sym typeface="Arial"/>
              </a:defRPr>
            </a:lvl1pPr>
            <a:lvl2pPr marL="0" marR="0" indent="0" algn="ctr" rtl="0">
              <a:spcBef>
                <a:spcPts val="0"/>
              </a:spcBef>
              <a:spcAft>
                <a:spcPts val="0"/>
              </a:spcAft>
              <a:defRPr sz="4400" b="0" i="0" u="none" strike="noStrike" cap="none" baseline="0">
                <a:solidFill>
                  <a:schemeClr val="lt2"/>
                </a:solidFill>
                <a:latin typeface="Arial"/>
                <a:ea typeface="Arial"/>
                <a:cs typeface="Arial"/>
                <a:sym typeface="Arial"/>
              </a:defRPr>
            </a:lvl2pPr>
            <a:lvl3pPr marL="0" marR="0" indent="0" algn="ctr" rtl="0">
              <a:spcBef>
                <a:spcPts val="0"/>
              </a:spcBef>
              <a:spcAft>
                <a:spcPts val="0"/>
              </a:spcAft>
              <a:defRPr sz="4400" b="0" i="0" u="none" strike="noStrike" cap="none" baseline="0">
                <a:solidFill>
                  <a:schemeClr val="lt2"/>
                </a:solidFill>
                <a:latin typeface="Arial"/>
                <a:ea typeface="Arial"/>
                <a:cs typeface="Arial"/>
                <a:sym typeface="Arial"/>
              </a:defRPr>
            </a:lvl3pPr>
            <a:lvl4pPr marL="0" marR="0" indent="0" algn="ctr" rtl="0">
              <a:spcBef>
                <a:spcPts val="0"/>
              </a:spcBef>
              <a:spcAft>
                <a:spcPts val="0"/>
              </a:spcAft>
              <a:defRPr sz="4400" b="0" i="0" u="none" strike="noStrike" cap="none" baseline="0">
                <a:solidFill>
                  <a:schemeClr val="lt2"/>
                </a:solidFill>
                <a:latin typeface="Arial"/>
                <a:ea typeface="Arial"/>
                <a:cs typeface="Arial"/>
                <a:sym typeface="Arial"/>
              </a:defRPr>
            </a:lvl4pPr>
            <a:lvl5pPr marL="0" marR="0" indent="0" algn="ctr" rtl="0">
              <a:spcBef>
                <a:spcPts val="0"/>
              </a:spcBef>
              <a:spcAft>
                <a:spcPts val="0"/>
              </a:spcAft>
              <a:defRPr sz="4400" b="0" i="0" u="none" strike="noStrike" cap="none" baseline="0">
                <a:solidFill>
                  <a:schemeClr val="lt2"/>
                </a:solidFill>
                <a:latin typeface="Arial"/>
                <a:ea typeface="Arial"/>
                <a:cs typeface="Arial"/>
                <a:sym typeface="Arial"/>
              </a:defRPr>
            </a:lvl5pPr>
            <a:lvl6pPr marL="457200" marR="0" indent="0" algn="ctr" rtl="0">
              <a:spcBef>
                <a:spcPts val="0"/>
              </a:spcBef>
              <a:spcAft>
                <a:spcPts val="0"/>
              </a:spcAft>
              <a:defRPr sz="4400" b="0" i="0" u="none" strike="noStrike" cap="none" baseline="0">
                <a:solidFill>
                  <a:schemeClr val="lt2"/>
                </a:solidFill>
                <a:latin typeface="Arial"/>
                <a:ea typeface="Arial"/>
                <a:cs typeface="Arial"/>
                <a:sym typeface="Arial"/>
              </a:defRPr>
            </a:lvl6pPr>
            <a:lvl7pPr marL="914400" marR="0" indent="0" algn="ctr" rtl="0">
              <a:spcBef>
                <a:spcPts val="0"/>
              </a:spcBef>
              <a:spcAft>
                <a:spcPts val="0"/>
              </a:spcAft>
              <a:defRPr sz="4400" b="0" i="0" u="none" strike="noStrike" cap="none" baseline="0">
                <a:solidFill>
                  <a:schemeClr val="lt2"/>
                </a:solidFill>
                <a:latin typeface="Arial"/>
                <a:ea typeface="Arial"/>
                <a:cs typeface="Arial"/>
                <a:sym typeface="Arial"/>
              </a:defRPr>
            </a:lvl7pPr>
            <a:lvl8pPr marL="1371600" marR="0" indent="0" algn="ctr" rtl="0">
              <a:spcBef>
                <a:spcPts val="0"/>
              </a:spcBef>
              <a:spcAft>
                <a:spcPts val="0"/>
              </a:spcAft>
              <a:defRPr sz="4400" b="0" i="0" u="none" strike="noStrike" cap="none" baseline="0">
                <a:solidFill>
                  <a:schemeClr val="lt2"/>
                </a:solidFill>
                <a:latin typeface="Arial"/>
                <a:ea typeface="Arial"/>
                <a:cs typeface="Arial"/>
                <a:sym typeface="Arial"/>
              </a:defRPr>
            </a:lvl8pPr>
            <a:lvl9pPr marL="1828800" marR="0" indent="0" algn="ctr" rtl="0">
              <a:spcBef>
                <a:spcPts val="0"/>
              </a:spcBef>
              <a:spcAft>
                <a:spcPts val="0"/>
              </a:spcAft>
              <a:defRPr sz="4400" b="0" i="0" u="none" strike="noStrike" cap="none" baseline="0">
                <a:solidFill>
                  <a:schemeClr val="lt2"/>
                </a:solidFill>
                <a:latin typeface="Arial"/>
                <a:ea typeface="Arial"/>
                <a:cs typeface="Arial"/>
                <a:sym typeface="Arial"/>
              </a:defRPr>
            </a:lvl9pPr>
          </a:lstStyle>
          <a:p>
            <a:endParaRPr/>
          </a:p>
        </p:txBody>
      </p:sp>
      <p:sp>
        <p:nvSpPr>
          <p:cNvPr id="15" name="Shape 15"/>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480"/>
              </a:spcBef>
              <a:spcAft>
                <a:spcPts val="0"/>
              </a:spcAft>
              <a:buClr>
                <a:schemeClr val="lt1"/>
              </a:buClr>
              <a:buFont typeface="Arial"/>
              <a:buNone/>
              <a:defRPr sz="2400" b="0" i="0" u="none" strike="noStrike" cap="none" baseline="0">
                <a:solidFill>
                  <a:schemeClr val="lt1"/>
                </a:solidFill>
                <a:latin typeface="Times"/>
                <a:ea typeface="Times"/>
                <a:cs typeface="Times"/>
                <a:sym typeface="Arial"/>
              </a:defRPr>
            </a:lvl1pPr>
            <a:lvl2pPr marL="4572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2pPr>
            <a:lvl3pPr marL="9144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3pPr>
            <a:lvl4pPr marL="13716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4pPr>
            <a:lvl5pPr marL="18288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5pPr>
            <a:lvl6pPr marL="22860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6pPr>
            <a:lvl7pPr marL="27432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7pPr>
            <a:lvl8pPr marL="32004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8pPr>
            <a:lvl9pPr marL="3657600" marR="0" indent="0" algn="ctr" rtl="0">
              <a:spcBef>
                <a:spcPts val="480"/>
              </a:spcBef>
              <a:spcAft>
                <a:spcPts val="0"/>
              </a:spcAft>
              <a:buClr>
                <a:schemeClr val="lt1"/>
              </a:buClr>
              <a:buFont typeface="Arial"/>
              <a:buNone/>
              <a:defRPr sz="2400" b="0" i="0" u="none" strike="noStrike" cap="none" baseline="0">
                <a:solidFill>
                  <a:schemeClr val="lt1"/>
                </a:solidFill>
                <a:latin typeface="Arial"/>
                <a:ea typeface="Arial"/>
                <a:cs typeface="Arial"/>
                <a:sym typeface="Arial"/>
              </a:defRPr>
            </a:lvl9pPr>
          </a:lstStyle>
          <a:p>
            <a:endParaRPr/>
          </a:p>
        </p:txBody>
      </p:sp>
      <p:sp>
        <p:nvSpPr>
          <p:cNvPr id="16" name="Shape 16"/>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17" name="Shape 17"/>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18" name="Shape 18"/>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defRPr>
            </a:lvl1pPr>
            <a:lvl2pPr algn="ctr" rtl="0">
              <a:spcBef>
                <a:spcPts val="0"/>
              </a:spcBef>
              <a:spcAft>
                <a:spcPts val="0"/>
              </a:spcAft>
              <a:defRPr sz="4400">
                <a:solidFill>
                  <a:schemeClr val="lt2"/>
                </a:solidFill>
              </a:defRPr>
            </a:lvl2pPr>
            <a:lvl3pPr algn="ctr" rtl="0">
              <a:spcBef>
                <a:spcPts val="0"/>
              </a:spcBef>
              <a:spcAft>
                <a:spcPts val="0"/>
              </a:spcAft>
              <a:defRPr sz="4400">
                <a:solidFill>
                  <a:schemeClr val="lt2"/>
                </a:solidFill>
              </a:defRPr>
            </a:lvl3pPr>
            <a:lvl4pPr algn="ctr" rtl="0">
              <a:spcBef>
                <a:spcPts val="0"/>
              </a:spcBef>
              <a:spcAft>
                <a:spcPts val="0"/>
              </a:spcAft>
              <a:defRPr sz="4400">
                <a:solidFill>
                  <a:schemeClr val="lt2"/>
                </a:solidFill>
              </a:defRPr>
            </a:lvl4pPr>
            <a:lvl5pPr algn="ctr" rtl="0">
              <a:spcBef>
                <a:spcPts val="0"/>
              </a:spcBef>
              <a:spcAft>
                <a:spcPts val="0"/>
              </a:spcAft>
              <a:defRPr sz="4400">
                <a:solidFill>
                  <a:schemeClr val="lt2"/>
                </a:solidFill>
              </a:defRPr>
            </a:lvl5pPr>
            <a:lvl6pPr marL="457200" algn="ctr" rtl="0">
              <a:spcBef>
                <a:spcPts val="0"/>
              </a:spcBef>
              <a:spcAft>
                <a:spcPts val="0"/>
              </a:spcAft>
              <a:defRPr sz="4400">
                <a:solidFill>
                  <a:schemeClr val="lt2"/>
                </a:solidFill>
              </a:defRPr>
            </a:lvl6pPr>
            <a:lvl7pPr marL="914400" algn="ctr" rtl="0">
              <a:spcBef>
                <a:spcPts val="0"/>
              </a:spcBef>
              <a:spcAft>
                <a:spcPts val="0"/>
              </a:spcAft>
              <a:defRPr sz="4400">
                <a:solidFill>
                  <a:schemeClr val="lt2"/>
                </a:solidFill>
              </a:defRPr>
            </a:lvl7pPr>
            <a:lvl8pPr marL="1371600" algn="ctr" rtl="0">
              <a:spcBef>
                <a:spcPts val="0"/>
              </a:spcBef>
              <a:spcAft>
                <a:spcPts val="0"/>
              </a:spcAft>
              <a:defRPr sz="4400">
                <a:solidFill>
                  <a:schemeClr val="lt2"/>
                </a:solidFill>
              </a:defRPr>
            </a:lvl8pPr>
            <a:lvl9pPr marL="1828800" algn="ctr" rtl="0">
              <a:spcBef>
                <a:spcPts val="0"/>
              </a:spcBef>
              <a:spcAft>
                <a:spcPts val="0"/>
              </a:spcAft>
              <a:defRPr sz="4400">
                <a:solidFill>
                  <a:schemeClr val="lt2"/>
                </a:solidFill>
              </a:defRPr>
            </a:lvl9pPr>
          </a:lstStyle>
          <a:p>
            <a:endParaRPr/>
          </a:p>
        </p:txBody>
      </p:sp>
      <p:sp>
        <p:nvSpPr>
          <p:cNvPr id="72" name="Shape 72"/>
          <p:cNvSpPr txBox="1">
            <a:spLocks noGrp="1"/>
          </p:cNvSpPr>
          <p:nvPr>
            <p:ph type="body" idx="1"/>
          </p:nvPr>
        </p:nvSpPr>
        <p:spPr>
          <a:xfrm rot="5400000">
            <a:off x="2514599" y="152399"/>
            <a:ext cx="4114800" cy="7772400"/>
          </a:xfrm>
          <a:prstGeom prst="rect">
            <a:avLst/>
          </a:prstGeom>
          <a:noFill/>
          <a:ln>
            <a:noFill/>
          </a:ln>
        </p:spPr>
        <p:txBody>
          <a:bodyPr lIns="91425" tIns="91425" rIns="91425" bIns="91425" anchor="t" anchorCtr="0"/>
          <a:lstStyle>
            <a:lvl1pPr marL="342900" indent="-342900" algn="ctr" rtl="0">
              <a:spcBef>
                <a:spcPts val="480"/>
              </a:spcBef>
              <a:spcAft>
                <a:spcPts val="0"/>
              </a:spcAft>
              <a:defRPr sz="2400">
                <a:solidFill>
                  <a:schemeClr val="lt1"/>
                </a:solidFill>
                <a:latin typeface="Times"/>
                <a:ea typeface="Times"/>
                <a:cs typeface="Times"/>
              </a:defRPr>
            </a:lvl1pPr>
            <a:lvl2pPr marL="742950" indent="-285750" algn="ctr" rtl="0">
              <a:spcBef>
                <a:spcPts val="480"/>
              </a:spcBef>
              <a:spcAft>
                <a:spcPts val="0"/>
              </a:spcAft>
              <a:defRPr sz="2400">
                <a:solidFill>
                  <a:schemeClr val="lt1"/>
                </a:solidFill>
              </a:defRPr>
            </a:lvl2pPr>
            <a:lvl3pPr marL="1143000" indent="-228600" algn="ctr" rtl="0">
              <a:spcBef>
                <a:spcPts val="480"/>
              </a:spcBef>
              <a:spcAft>
                <a:spcPts val="0"/>
              </a:spcAft>
              <a:defRPr sz="2400">
                <a:solidFill>
                  <a:schemeClr val="lt1"/>
                </a:solidFill>
              </a:defRPr>
            </a:lvl3pPr>
            <a:lvl4pPr marL="1600200" indent="-228600" algn="ctr" rtl="0">
              <a:spcBef>
                <a:spcPts val="480"/>
              </a:spcBef>
              <a:spcAft>
                <a:spcPts val="0"/>
              </a:spcAft>
              <a:defRPr sz="2400">
                <a:solidFill>
                  <a:schemeClr val="lt1"/>
                </a:solidFill>
              </a:defRPr>
            </a:lvl4pPr>
            <a:lvl5pPr marL="2057400" indent="-228600" algn="ctr" rtl="0">
              <a:spcBef>
                <a:spcPts val="480"/>
              </a:spcBef>
              <a:spcAft>
                <a:spcPts val="0"/>
              </a:spcAft>
              <a:defRPr sz="2400">
                <a:solidFill>
                  <a:schemeClr val="lt1"/>
                </a:solidFill>
              </a:defRPr>
            </a:lvl5pPr>
            <a:lvl6pPr marL="2514600" indent="-228600" algn="ctr" rtl="0">
              <a:spcBef>
                <a:spcPts val="480"/>
              </a:spcBef>
              <a:spcAft>
                <a:spcPts val="0"/>
              </a:spcAft>
              <a:defRPr sz="2400">
                <a:solidFill>
                  <a:schemeClr val="lt1"/>
                </a:solidFill>
              </a:defRPr>
            </a:lvl6pPr>
            <a:lvl7pPr marL="2971800" indent="-228600" algn="ctr" rtl="0">
              <a:spcBef>
                <a:spcPts val="480"/>
              </a:spcBef>
              <a:spcAft>
                <a:spcPts val="0"/>
              </a:spcAft>
              <a:defRPr sz="2400">
                <a:solidFill>
                  <a:schemeClr val="lt1"/>
                </a:solidFill>
              </a:defRPr>
            </a:lvl7pPr>
            <a:lvl8pPr marL="3429000" indent="-228600" algn="ctr" rtl="0">
              <a:spcBef>
                <a:spcPts val="480"/>
              </a:spcBef>
              <a:spcAft>
                <a:spcPts val="0"/>
              </a:spcAft>
              <a:defRPr sz="2400">
                <a:solidFill>
                  <a:schemeClr val="lt1"/>
                </a:solidFill>
              </a:defRPr>
            </a:lvl8pPr>
            <a:lvl9pPr marL="3886200" indent="-228600" algn="ctr" rtl="0">
              <a:spcBef>
                <a:spcPts val="480"/>
              </a:spcBef>
              <a:spcAft>
                <a:spcPts val="0"/>
              </a:spcAft>
              <a:defRPr sz="2400">
                <a:solidFill>
                  <a:schemeClr val="lt1"/>
                </a:solidFill>
              </a:defRPr>
            </a:lvl9pPr>
          </a:lstStyle>
          <a:p>
            <a:endParaRPr/>
          </a:p>
        </p:txBody>
      </p:sp>
      <p:sp>
        <p:nvSpPr>
          <p:cNvPr id="73" name="Shape 7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74" name="Shape 7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75" name="Shape 75"/>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76"/>
        <p:cNvGrpSpPr/>
        <p:nvPr/>
      </p:nvGrpSpPr>
      <p:grpSpPr>
        <a:xfrm>
          <a:off x="0" y="0"/>
          <a:ext cx="0" cy="0"/>
          <a:chOff x="0" y="0"/>
          <a:chExt cx="0" cy="0"/>
        </a:xfrm>
      </p:grpSpPr>
      <p:sp>
        <p:nvSpPr>
          <p:cNvPr id="77" name="Shape 77"/>
          <p:cNvSpPr txBox="1">
            <a:spLocks noGrp="1"/>
          </p:cNvSpPr>
          <p:nvPr>
            <p:ph type="title"/>
          </p:nvPr>
        </p:nvSpPr>
        <p:spPr>
          <a:xfrm rot="5400000">
            <a:off x="4747418" y="2156618"/>
            <a:ext cx="5821362" cy="20574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defRPr>
            </a:lvl1pPr>
            <a:lvl2pPr algn="ctr" rtl="0">
              <a:spcBef>
                <a:spcPts val="0"/>
              </a:spcBef>
              <a:spcAft>
                <a:spcPts val="0"/>
              </a:spcAft>
              <a:defRPr sz="4400">
                <a:solidFill>
                  <a:schemeClr val="lt2"/>
                </a:solidFill>
              </a:defRPr>
            </a:lvl2pPr>
            <a:lvl3pPr algn="ctr" rtl="0">
              <a:spcBef>
                <a:spcPts val="0"/>
              </a:spcBef>
              <a:spcAft>
                <a:spcPts val="0"/>
              </a:spcAft>
              <a:defRPr sz="4400">
                <a:solidFill>
                  <a:schemeClr val="lt2"/>
                </a:solidFill>
              </a:defRPr>
            </a:lvl3pPr>
            <a:lvl4pPr algn="ctr" rtl="0">
              <a:spcBef>
                <a:spcPts val="0"/>
              </a:spcBef>
              <a:spcAft>
                <a:spcPts val="0"/>
              </a:spcAft>
              <a:defRPr sz="4400">
                <a:solidFill>
                  <a:schemeClr val="lt2"/>
                </a:solidFill>
              </a:defRPr>
            </a:lvl4pPr>
            <a:lvl5pPr algn="ctr" rtl="0">
              <a:spcBef>
                <a:spcPts val="0"/>
              </a:spcBef>
              <a:spcAft>
                <a:spcPts val="0"/>
              </a:spcAft>
              <a:defRPr sz="4400">
                <a:solidFill>
                  <a:schemeClr val="lt2"/>
                </a:solidFill>
              </a:defRPr>
            </a:lvl5pPr>
            <a:lvl6pPr marL="457200" algn="ctr" rtl="0">
              <a:spcBef>
                <a:spcPts val="0"/>
              </a:spcBef>
              <a:spcAft>
                <a:spcPts val="0"/>
              </a:spcAft>
              <a:defRPr sz="4400">
                <a:solidFill>
                  <a:schemeClr val="lt2"/>
                </a:solidFill>
              </a:defRPr>
            </a:lvl6pPr>
            <a:lvl7pPr marL="914400" algn="ctr" rtl="0">
              <a:spcBef>
                <a:spcPts val="0"/>
              </a:spcBef>
              <a:spcAft>
                <a:spcPts val="0"/>
              </a:spcAft>
              <a:defRPr sz="4400">
                <a:solidFill>
                  <a:schemeClr val="lt2"/>
                </a:solidFill>
              </a:defRPr>
            </a:lvl7pPr>
            <a:lvl8pPr marL="1371600" algn="ctr" rtl="0">
              <a:spcBef>
                <a:spcPts val="0"/>
              </a:spcBef>
              <a:spcAft>
                <a:spcPts val="0"/>
              </a:spcAft>
              <a:defRPr sz="4400">
                <a:solidFill>
                  <a:schemeClr val="lt2"/>
                </a:solidFill>
              </a:defRPr>
            </a:lvl8pPr>
            <a:lvl9pPr marL="1828800" algn="ctr" rtl="0">
              <a:spcBef>
                <a:spcPts val="0"/>
              </a:spcBef>
              <a:spcAft>
                <a:spcPts val="0"/>
              </a:spcAft>
              <a:defRPr sz="4400">
                <a:solidFill>
                  <a:schemeClr val="lt2"/>
                </a:solidFill>
              </a:defRPr>
            </a:lvl9pPr>
          </a:lstStyle>
          <a:p>
            <a:endParaRPr/>
          </a:p>
        </p:txBody>
      </p:sp>
      <p:sp>
        <p:nvSpPr>
          <p:cNvPr id="78" name="Shape 78"/>
          <p:cNvSpPr txBox="1">
            <a:spLocks noGrp="1"/>
          </p:cNvSpPr>
          <p:nvPr>
            <p:ph type="body" idx="1"/>
          </p:nvPr>
        </p:nvSpPr>
        <p:spPr>
          <a:xfrm rot="5400000">
            <a:off x="556419" y="175419"/>
            <a:ext cx="5821362" cy="6019799"/>
          </a:xfrm>
          <a:prstGeom prst="rect">
            <a:avLst/>
          </a:prstGeom>
          <a:noFill/>
          <a:ln>
            <a:noFill/>
          </a:ln>
        </p:spPr>
        <p:txBody>
          <a:bodyPr lIns="91425" tIns="91425" rIns="91425" bIns="91425" anchor="t" anchorCtr="0"/>
          <a:lstStyle>
            <a:lvl1pPr marL="342900" indent="-342900" algn="ctr" rtl="0">
              <a:spcBef>
                <a:spcPts val="480"/>
              </a:spcBef>
              <a:spcAft>
                <a:spcPts val="0"/>
              </a:spcAft>
              <a:defRPr sz="2400">
                <a:solidFill>
                  <a:schemeClr val="lt1"/>
                </a:solidFill>
                <a:latin typeface="Times"/>
                <a:ea typeface="Times"/>
                <a:cs typeface="Times"/>
              </a:defRPr>
            </a:lvl1pPr>
            <a:lvl2pPr marL="742950" indent="-285750" algn="ctr" rtl="0">
              <a:spcBef>
                <a:spcPts val="480"/>
              </a:spcBef>
              <a:spcAft>
                <a:spcPts val="0"/>
              </a:spcAft>
              <a:defRPr sz="2400">
                <a:solidFill>
                  <a:schemeClr val="lt1"/>
                </a:solidFill>
              </a:defRPr>
            </a:lvl2pPr>
            <a:lvl3pPr marL="1143000" indent="-228600" algn="ctr" rtl="0">
              <a:spcBef>
                <a:spcPts val="480"/>
              </a:spcBef>
              <a:spcAft>
                <a:spcPts val="0"/>
              </a:spcAft>
              <a:defRPr sz="2400">
                <a:solidFill>
                  <a:schemeClr val="lt1"/>
                </a:solidFill>
              </a:defRPr>
            </a:lvl3pPr>
            <a:lvl4pPr marL="1600200" indent="-228600" algn="ctr" rtl="0">
              <a:spcBef>
                <a:spcPts val="480"/>
              </a:spcBef>
              <a:spcAft>
                <a:spcPts val="0"/>
              </a:spcAft>
              <a:defRPr sz="2400">
                <a:solidFill>
                  <a:schemeClr val="lt1"/>
                </a:solidFill>
              </a:defRPr>
            </a:lvl4pPr>
            <a:lvl5pPr marL="2057400" indent="-228600" algn="ctr" rtl="0">
              <a:spcBef>
                <a:spcPts val="480"/>
              </a:spcBef>
              <a:spcAft>
                <a:spcPts val="0"/>
              </a:spcAft>
              <a:defRPr sz="2400">
                <a:solidFill>
                  <a:schemeClr val="lt1"/>
                </a:solidFill>
              </a:defRPr>
            </a:lvl5pPr>
            <a:lvl6pPr marL="2514600" indent="-228600" algn="ctr" rtl="0">
              <a:spcBef>
                <a:spcPts val="480"/>
              </a:spcBef>
              <a:spcAft>
                <a:spcPts val="0"/>
              </a:spcAft>
              <a:defRPr sz="2400">
                <a:solidFill>
                  <a:schemeClr val="lt1"/>
                </a:solidFill>
              </a:defRPr>
            </a:lvl6pPr>
            <a:lvl7pPr marL="2971800" indent="-228600" algn="ctr" rtl="0">
              <a:spcBef>
                <a:spcPts val="480"/>
              </a:spcBef>
              <a:spcAft>
                <a:spcPts val="0"/>
              </a:spcAft>
              <a:defRPr sz="2400">
                <a:solidFill>
                  <a:schemeClr val="lt1"/>
                </a:solidFill>
              </a:defRPr>
            </a:lvl7pPr>
            <a:lvl8pPr marL="3429000" indent="-228600" algn="ctr" rtl="0">
              <a:spcBef>
                <a:spcPts val="480"/>
              </a:spcBef>
              <a:spcAft>
                <a:spcPts val="0"/>
              </a:spcAft>
              <a:defRPr sz="2400">
                <a:solidFill>
                  <a:schemeClr val="lt1"/>
                </a:solidFill>
              </a:defRPr>
            </a:lvl8pPr>
            <a:lvl9pPr marL="3886200" indent="-228600" algn="ctr" rtl="0">
              <a:spcBef>
                <a:spcPts val="480"/>
              </a:spcBef>
              <a:spcAft>
                <a:spcPts val="0"/>
              </a:spcAft>
              <a:defRPr sz="2400">
                <a:solidFill>
                  <a:schemeClr val="lt1"/>
                </a:solidFill>
              </a:defRPr>
            </a:lvl9pPr>
          </a:lstStyle>
          <a:p>
            <a:endParaRPr/>
          </a:p>
        </p:txBody>
      </p:sp>
      <p:sp>
        <p:nvSpPr>
          <p:cNvPr id="79" name="Shape 79"/>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80" name="Shape 8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81" name="Shape 81"/>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latin typeface="Times"/>
              </a:defRPr>
            </a:lvl1pPr>
            <a:lvl2pPr algn="ctr" rtl="0">
              <a:spcBef>
                <a:spcPts val="0"/>
              </a:spcBef>
              <a:spcAft>
                <a:spcPts val="0"/>
              </a:spcAft>
              <a:defRPr sz="4400">
                <a:solidFill>
                  <a:schemeClr val="lt2"/>
                </a:solidFill>
              </a:defRPr>
            </a:lvl2pPr>
            <a:lvl3pPr algn="ctr" rtl="0">
              <a:spcBef>
                <a:spcPts val="0"/>
              </a:spcBef>
              <a:spcAft>
                <a:spcPts val="0"/>
              </a:spcAft>
              <a:defRPr sz="4400">
                <a:solidFill>
                  <a:schemeClr val="lt2"/>
                </a:solidFill>
              </a:defRPr>
            </a:lvl3pPr>
            <a:lvl4pPr algn="ctr" rtl="0">
              <a:spcBef>
                <a:spcPts val="0"/>
              </a:spcBef>
              <a:spcAft>
                <a:spcPts val="0"/>
              </a:spcAft>
              <a:defRPr sz="4400">
                <a:solidFill>
                  <a:schemeClr val="lt2"/>
                </a:solidFill>
              </a:defRPr>
            </a:lvl4pPr>
            <a:lvl5pPr algn="ctr" rtl="0">
              <a:spcBef>
                <a:spcPts val="0"/>
              </a:spcBef>
              <a:spcAft>
                <a:spcPts val="0"/>
              </a:spcAft>
              <a:defRPr sz="4400">
                <a:solidFill>
                  <a:schemeClr val="lt2"/>
                </a:solidFill>
              </a:defRPr>
            </a:lvl5pPr>
            <a:lvl6pPr marL="457200" algn="ctr" rtl="0">
              <a:spcBef>
                <a:spcPts val="0"/>
              </a:spcBef>
              <a:spcAft>
                <a:spcPts val="0"/>
              </a:spcAft>
              <a:defRPr sz="4400">
                <a:solidFill>
                  <a:schemeClr val="lt2"/>
                </a:solidFill>
              </a:defRPr>
            </a:lvl6pPr>
            <a:lvl7pPr marL="914400" algn="ctr" rtl="0">
              <a:spcBef>
                <a:spcPts val="0"/>
              </a:spcBef>
              <a:spcAft>
                <a:spcPts val="0"/>
              </a:spcAft>
              <a:defRPr sz="4400">
                <a:solidFill>
                  <a:schemeClr val="lt2"/>
                </a:solidFill>
              </a:defRPr>
            </a:lvl7pPr>
            <a:lvl8pPr marL="1371600" algn="ctr" rtl="0">
              <a:spcBef>
                <a:spcPts val="0"/>
              </a:spcBef>
              <a:spcAft>
                <a:spcPts val="0"/>
              </a:spcAft>
              <a:defRPr sz="4400">
                <a:solidFill>
                  <a:schemeClr val="lt2"/>
                </a:solidFill>
              </a:defRPr>
            </a:lvl8pPr>
            <a:lvl9pPr marL="1828800" algn="ctr" rtl="0">
              <a:spcBef>
                <a:spcPts val="0"/>
              </a:spcBef>
              <a:spcAft>
                <a:spcPts val="0"/>
              </a:spcAft>
              <a:defRPr sz="4400">
                <a:solidFill>
                  <a:schemeClr val="lt2"/>
                </a:solidFill>
              </a:defRPr>
            </a:lvl9pPr>
          </a:lstStyle>
          <a:p>
            <a:endParaRPr/>
          </a:p>
        </p:txBody>
      </p:sp>
      <p:sp>
        <p:nvSpPr>
          <p:cNvPr id="21" name="Shape 21"/>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indent="-342900" algn="ctr" rtl="0">
              <a:spcBef>
                <a:spcPts val="480"/>
              </a:spcBef>
              <a:spcAft>
                <a:spcPts val="0"/>
              </a:spcAft>
              <a:defRPr sz="2400">
                <a:solidFill>
                  <a:schemeClr val="lt1"/>
                </a:solidFill>
                <a:latin typeface="Times"/>
                <a:ea typeface="Times"/>
                <a:cs typeface="Times"/>
              </a:defRPr>
            </a:lvl1pPr>
            <a:lvl2pPr marL="742950" indent="-285750" algn="ctr" rtl="0">
              <a:spcBef>
                <a:spcPts val="480"/>
              </a:spcBef>
              <a:spcAft>
                <a:spcPts val="0"/>
              </a:spcAft>
              <a:defRPr sz="2400">
                <a:solidFill>
                  <a:schemeClr val="lt1"/>
                </a:solidFill>
              </a:defRPr>
            </a:lvl2pPr>
            <a:lvl3pPr marL="1143000" indent="-228600" algn="ctr" rtl="0">
              <a:spcBef>
                <a:spcPts val="480"/>
              </a:spcBef>
              <a:spcAft>
                <a:spcPts val="0"/>
              </a:spcAft>
              <a:defRPr sz="2400">
                <a:solidFill>
                  <a:schemeClr val="lt1"/>
                </a:solidFill>
              </a:defRPr>
            </a:lvl3pPr>
            <a:lvl4pPr marL="1600200" indent="-228600" algn="ctr" rtl="0">
              <a:spcBef>
                <a:spcPts val="480"/>
              </a:spcBef>
              <a:spcAft>
                <a:spcPts val="0"/>
              </a:spcAft>
              <a:defRPr sz="2400">
                <a:solidFill>
                  <a:schemeClr val="lt1"/>
                </a:solidFill>
              </a:defRPr>
            </a:lvl4pPr>
            <a:lvl5pPr marL="2057400" indent="-228600" algn="ctr" rtl="0">
              <a:spcBef>
                <a:spcPts val="480"/>
              </a:spcBef>
              <a:spcAft>
                <a:spcPts val="0"/>
              </a:spcAft>
              <a:defRPr sz="2400">
                <a:solidFill>
                  <a:schemeClr val="lt1"/>
                </a:solidFill>
              </a:defRPr>
            </a:lvl5pPr>
            <a:lvl6pPr marL="2514600" indent="-228600" algn="ctr" rtl="0">
              <a:spcBef>
                <a:spcPts val="480"/>
              </a:spcBef>
              <a:spcAft>
                <a:spcPts val="0"/>
              </a:spcAft>
              <a:defRPr sz="2400">
                <a:solidFill>
                  <a:schemeClr val="lt1"/>
                </a:solidFill>
              </a:defRPr>
            </a:lvl6pPr>
            <a:lvl7pPr marL="2971800" indent="-228600" algn="ctr" rtl="0">
              <a:spcBef>
                <a:spcPts val="480"/>
              </a:spcBef>
              <a:spcAft>
                <a:spcPts val="0"/>
              </a:spcAft>
              <a:defRPr sz="2400">
                <a:solidFill>
                  <a:schemeClr val="lt1"/>
                </a:solidFill>
              </a:defRPr>
            </a:lvl7pPr>
            <a:lvl8pPr marL="3429000" indent="-228600" algn="ctr" rtl="0">
              <a:spcBef>
                <a:spcPts val="480"/>
              </a:spcBef>
              <a:spcAft>
                <a:spcPts val="0"/>
              </a:spcAft>
              <a:defRPr sz="2400">
                <a:solidFill>
                  <a:schemeClr val="lt1"/>
                </a:solidFill>
              </a:defRPr>
            </a:lvl8pPr>
            <a:lvl9pPr marL="3886200" indent="-228600" algn="ctr" rtl="0">
              <a:spcBef>
                <a:spcPts val="480"/>
              </a:spcBef>
              <a:spcAft>
                <a:spcPts val="0"/>
              </a:spcAft>
              <a:defRPr sz="2400">
                <a:solidFill>
                  <a:schemeClr val="lt1"/>
                </a:solidFill>
              </a:defRPr>
            </a:lvl9pPr>
          </a:lstStyle>
          <a:p>
            <a:endParaRPr/>
          </a:p>
        </p:txBody>
      </p:sp>
      <p:sp>
        <p:nvSpPr>
          <p:cNvPr id="22" name="Shape 2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23" name="Shape 2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24" name="Shape 24"/>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7" name="Shape 2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None/>
              <a:defRPr sz="2000">
                <a:latin typeface="Times"/>
                <a:ea typeface="Times"/>
                <a:cs typeface="Times"/>
              </a:defRPr>
            </a:lvl1pPr>
            <a:lvl2pPr marL="457200" indent="0" rtl="0">
              <a:buNone/>
              <a:defRPr sz="1800"/>
            </a:lvl2pPr>
            <a:lvl3pPr marL="914400" indent="0" rtl="0">
              <a:buNone/>
              <a:defRPr sz="1600"/>
            </a:lvl3pPr>
            <a:lvl4pPr marL="1371600" indent="0" rtl="0">
              <a:buNone/>
              <a:defRPr sz="1400"/>
            </a:lvl4pPr>
            <a:lvl5pPr marL="1828800" indent="0" rtl="0">
              <a:buNone/>
              <a:defRPr sz="1400"/>
            </a:lvl5pPr>
            <a:lvl6pPr marL="2286000" indent="0" rtl="0">
              <a:buNone/>
              <a:defRPr sz="1400"/>
            </a:lvl6pPr>
            <a:lvl7pPr marL="2743200" indent="0" rtl="0">
              <a:buNone/>
              <a:defRPr sz="1400"/>
            </a:lvl7pPr>
            <a:lvl8pPr marL="3200400" indent="0" rtl="0">
              <a:buNone/>
              <a:defRPr sz="1400"/>
            </a:lvl8pPr>
            <a:lvl9pPr marL="3657600" indent="0" rtl="0">
              <a:buNone/>
              <a:defRPr sz="1400"/>
            </a:lvl9pPr>
          </a:lstStyle>
          <a:p>
            <a:endParaRPr/>
          </a:p>
        </p:txBody>
      </p:sp>
      <p:sp>
        <p:nvSpPr>
          <p:cNvPr id="28" name="Shape 2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29" name="Shape 2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30" name="Shape 30"/>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defRPr>
            </a:lvl1pPr>
            <a:lvl2pPr algn="ctr" rtl="0">
              <a:spcBef>
                <a:spcPts val="0"/>
              </a:spcBef>
              <a:spcAft>
                <a:spcPts val="0"/>
              </a:spcAft>
              <a:defRPr sz="4400">
                <a:solidFill>
                  <a:schemeClr val="lt2"/>
                </a:solidFill>
              </a:defRPr>
            </a:lvl2pPr>
            <a:lvl3pPr algn="ctr" rtl="0">
              <a:spcBef>
                <a:spcPts val="0"/>
              </a:spcBef>
              <a:spcAft>
                <a:spcPts val="0"/>
              </a:spcAft>
              <a:defRPr sz="4400">
                <a:solidFill>
                  <a:schemeClr val="lt2"/>
                </a:solidFill>
              </a:defRPr>
            </a:lvl3pPr>
            <a:lvl4pPr algn="ctr" rtl="0">
              <a:spcBef>
                <a:spcPts val="0"/>
              </a:spcBef>
              <a:spcAft>
                <a:spcPts val="0"/>
              </a:spcAft>
              <a:defRPr sz="4400">
                <a:solidFill>
                  <a:schemeClr val="lt2"/>
                </a:solidFill>
              </a:defRPr>
            </a:lvl4pPr>
            <a:lvl5pPr algn="ctr" rtl="0">
              <a:spcBef>
                <a:spcPts val="0"/>
              </a:spcBef>
              <a:spcAft>
                <a:spcPts val="0"/>
              </a:spcAft>
              <a:defRPr sz="4400">
                <a:solidFill>
                  <a:schemeClr val="lt2"/>
                </a:solidFill>
              </a:defRPr>
            </a:lvl5pPr>
            <a:lvl6pPr marL="457200" algn="ctr" rtl="0">
              <a:spcBef>
                <a:spcPts val="0"/>
              </a:spcBef>
              <a:spcAft>
                <a:spcPts val="0"/>
              </a:spcAft>
              <a:defRPr sz="4400">
                <a:solidFill>
                  <a:schemeClr val="lt2"/>
                </a:solidFill>
              </a:defRPr>
            </a:lvl6pPr>
            <a:lvl7pPr marL="914400" algn="ctr" rtl="0">
              <a:spcBef>
                <a:spcPts val="0"/>
              </a:spcBef>
              <a:spcAft>
                <a:spcPts val="0"/>
              </a:spcAft>
              <a:defRPr sz="4400">
                <a:solidFill>
                  <a:schemeClr val="lt2"/>
                </a:solidFill>
              </a:defRPr>
            </a:lvl7pPr>
            <a:lvl8pPr marL="1371600" algn="ctr" rtl="0">
              <a:spcBef>
                <a:spcPts val="0"/>
              </a:spcBef>
              <a:spcAft>
                <a:spcPts val="0"/>
              </a:spcAft>
              <a:defRPr sz="4400">
                <a:solidFill>
                  <a:schemeClr val="lt2"/>
                </a:solidFill>
              </a:defRPr>
            </a:lvl8pPr>
            <a:lvl9pPr marL="1828800" algn="ctr" rtl="0">
              <a:spcBef>
                <a:spcPts val="0"/>
              </a:spcBef>
              <a:spcAft>
                <a:spcPts val="0"/>
              </a:spcAft>
              <a:defRPr sz="4400">
                <a:solidFill>
                  <a:schemeClr val="lt2"/>
                </a:solidFill>
              </a:defRPr>
            </a:lvl9pPr>
          </a:lstStyle>
          <a:p>
            <a:endParaRPr/>
          </a:p>
        </p:txBody>
      </p:sp>
      <p:sp>
        <p:nvSpPr>
          <p:cNvPr id="33" name="Shape 33"/>
          <p:cNvSpPr txBox="1">
            <a:spLocks noGrp="1"/>
          </p:cNvSpPr>
          <p:nvPr>
            <p:ph type="body" idx="1"/>
          </p:nvPr>
        </p:nvSpPr>
        <p:spPr>
          <a:xfrm>
            <a:off x="685800" y="1981200"/>
            <a:ext cx="3809999" cy="4114800"/>
          </a:xfrm>
          <a:prstGeom prst="rect">
            <a:avLst/>
          </a:prstGeom>
          <a:noFill/>
          <a:ln>
            <a:noFill/>
          </a:ln>
        </p:spPr>
        <p:txBody>
          <a:bodyPr lIns="91425" tIns="91425" rIns="91425" bIns="91425" anchor="t" anchorCtr="0"/>
          <a:lstStyle>
            <a:lvl1pPr rtl="0">
              <a:defRPr sz="2800">
                <a:latin typeface="Times"/>
                <a:ea typeface="Times"/>
                <a:cs typeface="Times"/>
              </a:defRPr>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4" name="Shape 34"/>
          <p:cNvSpPr txBox="1">
            <a:spLocks noGrp="1"/>
          </p:cNvSpPr>
          <p:nvPr>
            <p:ph type="body" idx="2"/>
          </p:nvPr>
        </p:nvSpPr>
        <p:spPr>
          <a:xfrm>
            <a:off x="4648200" y="1981200"/>
            <a:ext cx="3809999" cy="4114800"/>
          </a:xfrm>
          <a:prstGeom prst="rect">
            <a:avLst/>
          </a:prstGeom>
          <a:noFill/>
          <a:ln>
            <a:noFill/>
          </a:ln>
        </p:spPr>
        <p:txBody>
          <a:bodyPr lIns="91425" tIns="91425" rIns="91425" bIns="91425" anchor="t" anchorCtr="0"/>
          <a:lstStyle>
            <a:lvl1pPr rtl="0">
              <a:defRPr sz="2800">
                <a:latin typeface="Times"/>
                <a:ea typeface="Times"/>
                <a:cs typeface="Times"/>
              </a:defRPr>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5" name="Shape 35"/>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36" name="Shape 3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37" name="Shape 37"/>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0" name="Shape 4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None/>
              <a:defRPr sz="2400" b="1">
                <a:latin typeface="Times"/>
                <a:ea typeface="Times"/>
                <a:cs typeface="Times"/>
              </a:defRPr>
            </a:lvl1pPr>
            <a:lvl2pPr marL="457200" indent="0" rtl="0">
              <a:buNone/>
              <a:defRPr sz="2000" b="1"/>
            </a:lvl2pPr>
            <a:lvl3pPr marL="914400" indent="0" rtl="0">
              <a:buNone/>
              <a:defRPr sz="1800" b="1"/>
            </a:lvl3pPr>
            <a:lvl4pPr marL="1371600" indent="0" rtl="0">
              <a:buNone/>
              <a:defRPr sz="1600" b="1"/>
            </a:lvl4pPr>
            <a:lvl5pPr marL="1828800" indent="0" rtl="0">
              <a:buNone/>
              <a:defRPr sz="1600" b="1"/>
            </a:lvl5pPr>
            <a:lvl6pPr marL="2286000" indent="0" rtl="0">
              <a:buNone/>
              <a:defRPr sz="1600" b="1"/>
            </a:lvl6pPr>
            <a:lvl7pPr marL="2743200" indent="0" rtl="0">
              <a:buNone/>
              <a:defRPr sz="1600" b="1"/>
            </a:lvl7pPr>
            <a:lvl8pPr marL="3200400" indent="0" rtl="0">
              <a:buNone/>
              <a:defRPr sz="1600" b="1"/>
            </a:lvl8pPr>
            <a:lvl9pPr marL="3657600" indent="0" rtl="0">
              <a:buNone/>
              <a:defRPr sz="1600" b="1"/>
            </a:lvl9pPr>
          </a:lstStyle>
          <a:p>
            <a:endParaRPr/>
          </a:p>
        </p:txBody>
      </p:sp>
      <p:sp>
        <p:nvSpPr>
          <p:cNvPr id="41" name="Shape 4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atin typeface="Times"/>
                <a:ea typeface="Times"/>
                <a:cs typeface="Times"/>
              </a:defRPr>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2" name="Shape 4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None/>
              <a:defRPr sz="2400" b="1">
                <a:latin typeface="Times"/>
                <a:ea typeface="Times"/>
                <a:cs typeface="Times"/>
              </a:defRPr>
            </a:lvl1pPr>
            <a:lvl2pPr marL="457200" indent="0" rtl="0">
              <a:buNone/>
              <a:defRPr sz="2000" b="1"/>
            </a:lvl2pPr>
            <a:lvl3pPr marL="914400" indent="0" rtl="0">
              <a:buNone/>
              <a:defRPr sz="1800" b="1"/>
            </a:lvl3pPr>
            <a:lvl4pPr marL="1371600" indent="0" rtl="0">
              <a:buNone/>
              <a:defRPr sz="1600" b="1"/>
            </a:lvl4pPr>
            <a:lvl5pPr marL="1828800" indent="0" rtl="0">
              <a:buNone/>
              <a:defRPr sz="1600" b="1"/>
            </a:lvl5pPr>
            <a:lvl6pPr marL="2286000" indent="0" rtl="0">
              <a:buNone/>
              <a:defRPr sz="1600" b="1"/>
            </a:lvl6pPr>
            <a:lvl7pPr marL="2743200" indent="0" rtl="0">
              <a:buNone/>
              <a:defRPr sz="1600" b="1"/>
            </a:lvl7pPr>
            <a:lvl8pPr marL="3200400" indent="0" rtl="0">
              <a:buNone/>
              <a:defRPr sz="1600" b="1"/>
            </a:lvl8pPr>
            <a:lvl9pPr marL="3657600" indent="0" rtl="0">
              <a:buNone/>
              <a:defRPr sz="1600" b="1"/>
            </a:lvl9pPr>
          </a:lstStyle>
          <a:p>
            <a:endParaRPr/>
          </a:p>
        </p:txBody>
      </p:sp>
      <p:sp>
        <p:nvSpPr>
          <p:cNvPr id="43" name="Shape 4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atin typeface="Times"/>
                <a:ea typeface="Times"/>
                <a:cs typeface="Times"/>
              </a:defRPr>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4" name="Shape 4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45" name="Shape 4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46" name="Shape 46"/>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lt2"/>
                </a:solidFill>
              </a:defRPr>
            </a:lvl1pPr>
            <a:lvl2pPr algn="ctr" rtl="0">
              <a:spcBef>
                <a:spcPts val="0"/>
              </a:spcBef>
              <a:spcAft>
                <a:spcPts val="0"/>
              </a:spcAft>
              <a:defRPr sz="4400">
                <a:solidFill>
                  <a:schemeClr val="lt2"/>
                </a:solidFill>
              </a:defRPr>
            </a:lvl2pPr>
            <a:lvl3pPr algn="ctr" rtl="0">
              <a:spcBef>
                <a:spcPts val="0"/>
              </a:spcBef>
              <a:spcAft>
                <a:spcPts val="0"/>
              </a:spcAft>
              <a:defRPr sz="4400">
                <a:solidFill>
                  <a:schemeClr val="lt2"/>
                </a:solidFill>
              </a:defRPr>
            </a:lvl3pPr>
            <a:lvl4pPr algn="ctr" rtl="0">
              <a:spcBef>
                <a:spcPts val="0"/>
              </a:spcBef>
              <a:spcAft>
                <a:spcPts val="0"/>
              </a:spcAft>
              <a:defRPr sz="4400">
                <a:solidFill>
                  <a:schemeClr val="lt2"/>
                </a:solidFill>
              </a:defRPr>
            </a:lvl4pPr>
            <a:lvl5pPr algn="ctr" rtl="0">
              <a:spcBef>
                <a:spcPts val="0"/>
              </a:spcBef>
              <a:spcAft>
                <a:spcPts val="0"/>
              </a:spcAft>
              <a:defRPr sz="4400">
                <a:solidFill>
                  <a:schemeClr val="lt2"/>
                </a:solidFill>
              </a:defRPr>
            </a:lvl5pPr>
            <a:lvl6pPr marL="457200" algn="ctr" rtl="0">
              <a:spcBef>
                <a:spcPts val="0"/>
              </a:spcBef>
              <a:spcAft>
                <a:spcPts val="0"/>
              </a:spcAft>
              <a:defRPr sz="4400">
                <a:solidFill>
                  <a:schemeClr val="lt2"/>
                </a:solidFill>
              </a:defRPr>
            </a:lvl6pPr>
            <a:lvl7pPr marL="914400" algn="ctr" rtl="0">
              <a:spcBef>
                <a:spcPts val="0"/>
              </a:spcBef>
              <a:spcAft>
                <a:spcPts val="0"/>
              </a:spcAft>
              <a:defRPr sz="4400">
                <a:solidFill>
                  <a:schemeClr val="lt2"/>
                </a:solidFill>
              </a:defRPr>
            </a:lvl7pPr>
            <a:lvl8pPr marL="1371600" algn="ctr" rtl="0">
              <a:spcBef>
                <a:spcPts val="0"/>
              </a:spcBef>
              <a:spcAft>
                <a:spcPts val="0"/>
              </a:spcAft>
              <a:defRPr sz="4400">
                <a:solidFill>
                  <a:schemeClr val="lt2"/>
                </a:solidFill>
              </a:defRPr>
            </a:lvl8pPr>
            <a:lvl9pPr marL="1828800" algn="ctr" rtl="0">
              <a:spcBef>
                <a:spcPts val="0"/>
              </a:spcBef>
              <a:spcAft>
                <a:spcPts val="0"/>
              </a:spcAft>
              <a:defRPr sz="4400">
                <a:solidFill>
                  <a:schemeClr val="lt2"/>
                </a:solidFill>
              </a:defRPr>
            </a:lvl9pPr>
          </a:lstStyle>
          <a:p>
            <a:endParaRPr/>
          </a:p>
        </p:txBody>
      </p:sp>
      <p:sp>
        <p:nvSpPr>
          <p:cNvPr id="49" name="Shape 49"/>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50" name="Shape 5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51" name="Shape 51"/>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Shape 5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54" name="Shape 5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55" name="Shape 55"/>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8" name="Shape 58"/>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atin typeface="Times"/>
                <a:ea typeface="Times"/>
                <a:cs typeface="Times"/>
              </a:defRPr>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59" name="Shape 59"/>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None/>
              <a:defRPr sz="1400">
                <a:latin typeface="Times"/>
                <a:ea typeface="Times"/>
                <a:cs typeface="Times"/>
              </a:defRPr>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
        <p:nvSpPr>
          <p:cNvPr id="60" name="Shape 60"/>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61" name="Shape 6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62" name="Shape 62"/>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5" name="Shape 65"/>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lt1"/>
              </a:buClr>
              <a:buFont typeface="Arial"/>
              <a:buNone/>
              <a:defRPr sz="3200" b="0" i="0" u="none" strike="noStrike" cap="none" baseline="0">
                <a:solidFill>
                  <a:schemeClr val="lt1"/>
                </a:solidFill>
                <a:latin typeface="Times"/>
                <a:ea typeface="Times"/>
                <a:cs typeface="Times"/>
                <a:sym typeface="Arial"/>
              </a:defRPr>
            </a:lvl1pPr>
            <a:lvl2pPr marL="457200" marR="0" indent="0" algn="l" rtl="0">
              <a:buClr>
                <a:schemeClr val="lt1"/>
              </a:buClr>
              <a:buFont typeface="Arial"/>
              <a:buNone/>
              <a:defRPr sz="2800" b="0" i="0" u="none" strike="noStrike" cap="none" baseline="0">
                <a:solidFill>
                  <a:schemeClr val="lt1"/>
                </a:solidFill>
                <a:latin typeface="Arial"/>
                <a:ea typeface="Arial"/>
                <a:cs typeface="Arial"/>
                <a:sym typeface="Arial"/>
              </a:defRPr>
            </a:lvl2pPr>
            <a:lvl3pPr marL="914400" marR="0" indent="0" algn="l" rtl="0">
              <a:buClr>
                <a:schemeClr val="lt1"/>
              </a:buClr>
              <a:buFont typeface="Arial"/>
              <a:buNone/>
              <a:defRPr sz="2400" b="0" i="0" u="none" strike="noStrike" cap="none" baseline="0">
                <a:solidFill>
                  <a:schemeClr val="lt1"/>
                </a:solidFill>
                <a:latin typeface="Arial"/>
                <a:ea typeface="Arial"/>
                <a:cs typeface="Arial"/>
                <a:sym typeface="Arial"/>
              </a:defRPr>
            </a:lvl3pPr>
            <a:lvl4pPr marL="1371600" marR="0" indent="0" algn="l" rtl="0">
              <a:buClr>
                <a:schemeClr val="lt1"/>
              </a:buClr>
              <a:buFont typeface="Arial"/>
              <a:buNone/>
              <a:defRPr sz="2000" b="0" i="0" u="none" strike="noStrike" cap="none" baseline="0">
                <a:solidFill>
                  <a:schemeClr val="lt1"/>
                </a:solidFill>
                <a:latin typeface="Arial"/>
                <a:ea typeface="Arial"/>
                <a:cs typeface="Arial"/>
                <a:sym typeface="Arial"/>
              </a:defRPr>
            </a:lvl4pPr>
            <a:lvl5pPr marL="1828800" marR="0" indent="0" algn="l" rtl="0">
              <a:buClr>
                <a:schemeClr val="lt1"/>
              </a:buClr>
              <a:buFont typeface="Arial"/>
              <a:buNone/>
              <a:defRPr sz="2000" b="0" i="0" u="none" strike="noStrike" cap="none" baseline="0">
                <a:solidFill>
                  <a:schemeClr val="lt1"/>
                </a:solidFill>
                <a:latin typeface="Arial"/>
                <a:ea typeface="Arial"/>
                <a:cs typeface="Arial"/>
                <a:sym typeface="Arial"/>
              </a:defRPr>
            </a:lvl5pPr>
            <a:lvl6pPr marL="2286000" marR="0" indent="0" algn="l" rtl="0">
              <a:buClr>
                <a:schemeClr val="lt1"/>
              </a:buClr>
              <a:buFont typeface="Arial"/>
              <a:buNone/>
              <a:defRPr sz="2000" b="0" i="0" u="none" strike="noStrike" cap="none" baseline="0">
                <a:solidFill>
                  <a:schemeClr val="lt1"/>
                </a:solidFill>
                <a:latin typeface="Arial"/>
                <a:ea typeface="Arial"/>
                <a:cs typeface="Arial"/>
                <a:sym typeface="Arial"/>
              </a:defRPr>
            </a:lvl6pPr>
            <a:lvl7pPr marL="2743200" marR="0" indent="0" algn="l" rtl="0">
              <a:buClr>
                <a:schemeClr val="lt1"/>
              </a:buClr>
              <a:buFont typeface="Arial"/>
              <a:buNone/>
              <a:defRPr sz="2000" b="0" i="0" u="none" strike="noStrike" cap="none" baseline="0">
                <a:solidFill>
                  <a:schemeClr val="lt1"/>
                </a:solidFill>
                <a:latin typeface="Arial"/>
                <a:ea typeface="Arial"/>
                <a:cs typeface="Arial"/>
                <a:sym typeface="Arial"/>
              </a:defRPr>
            </a:lvl7pPr>
            <a:lvl8pPr marL="3200400" marR="0" indent="0" algn="l" rtl="0">
              <a:buClr>
                <a:schemeClr val="lt1"/>
              </a:buClr>
              <a:buFont typeface="Arial"/>
              <a:buNone/>
              <a:defRPr sz="2000" b="0" i="0" u="none" strike="noStrike" cap="none" baseline="0">
                <a:solidFill>
                  <a:schemeClr val="lt1"/>
                </a:solidFill>
                <a:latin typeface="Arial"/>
                <a:ea typeface="Arial"/>
                <a:cs typeface="Arial"/>
                <a:sym typeface="Arial"/>
              </a:defRPr>
            </a:lvl8pPr>
            <a:lvl9pPr marL="3657600" marR="0" indent="0" algn="l" rtl="0">
              <a:buClr>
                <a:schemeClr val="lt1"/>
              </a:buClr>
              <a:buFont typeface="Arial"/>
              <a:buNone/>
              <a:defRPr sz="2000" b="0" i="0" u="none" strike="noStrike" cap="none" baseline="0">
                <a:solidFill>
                  <a:schemeClr val="lt1"/>
                </a:solidFill>
                <a:latin typeface="Arial"/>
                <a:ea typeface="Arial"/>
                <a:cs typeface="Arial"/>
                <a:sym typeface="Arial"/>
              </a:defRPr>
            </a:lvl9pPr>
          </a:lstStyle>
          <a:p>
            <a:endParaRPr/>
          </a:p>
        </p:txBody>
      </p:sp>
      <p:sp>
        <p:nvSpPr>
          <p:cNvPr id="66" name="Shape 6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None/>
              <a:defRPr sz="1400">
                <a:latin typeface="Times"/>
                <a:ea typeface="Times"/>
                <a:cs typeface="Times"/>
              </a:defRPr>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
        <p:nvSpPr>
          <p:cNvPr id="67" name="Shape 67"/>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68" name="Shape 6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69" name="Shape 69"/>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
        <p:cNvGrpSpPr/>
        <p:nvPr/>
      </p:nvGrpSpPr>
      <p:grpSpPr>
        <a:xfrm>
          <a:off x="0" y="0"/>
          <a:ext cx="0" cy="0"/>
          <a:chOff x="0" y="0"/>
          <a:chExt cx="0" cy="0"/>
        </a:xfrm>
      </p:grpSpPr>
      <p:sp>
        <p:nvSpPr>
          <p:cNvPr id="9" name="Shape 9"/>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indent="-342900" algn="ctr" rtl="0">
              <a:spcBef>
                <a:spcPts val="480"/>
              </a:spcBef>
              <a:spcAft>
                <a:spcPts val="0"/>
              </a:spcAft>
              <a:defRPr sz="2400" b="0" i="0" u="none" strike="noStrike" cap="none" baseline="0">
                <a:solidFill>
                  <a:schemeClr val="lt1"/>
                </a:solidFill>
                <a:latin typeface="Arial"/>
                <a:ea typeface="Arial"/>
                <a:cs typeface="Arial"/>
                <a:sym typeface="Arial"/>
              </a:defRPr>
            </a:lvl1pPr>
            <a:lvl2pPr marL="742950" marR="0" indent="-285750" algn="ctr" rtl="0">
              <a:spcBef>
                <a:spcPts val="480"/>
              </a:spcBef>
              <a:spcAft>
                <a:spcPts val="0"/>
              </a:spcAft>
              <a:defRPr sz="2400" b="0" i="0" u="none" strike="noStrike" cap="none" baseline="0">
                <a:solidFill>
                  <a:schemeClr val="lt1"/>
                </a:solidFill>
                <a:latin typeface="Arial"/>
                <a:ea typeface="Arial"/>
                <a:cs typeface="Arial"/>
                <a:sym typeface="Arial"/>
              </a:defRPr>
            </a:lvl2pPr>
            <a:lvl3pPr marL="11430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3pPr>
            <a:lvl4pPr marL="16002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4pPr>
            <a:lvl5pPr marL="20574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5pPr>
            <a:lvl6pPr marL="25146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6pPr>
            <a:lvl7pPr marL="29718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7pPr>
            <a:lvl8pPr marL="34290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8pPr>
            <a:lvl9pPr marL="3886200" marR="0" indent="-228600" algn="ctr" rtl="0">
              <a:spcBef>
                <a:spcPts val="480"/>
              </a:spcBef>
              <a:spcAft>
                <a:spcPts val="0"/>
              </a:spcAft>
              <a:defRPr sz="2400" b="0" i="0" u="none" strike="noStrike" cap="none" baseline="0">
                <a:solidFill>
                  <a:schemeClr val="lt1"/>
                </a:solidFill>
                <a:latin typeface="Arial"/>
                <a:ea typeface="Arial"/>
                <a:cs typeface="Arial"/>
                <a:sym typeface="Arial"/>
              </a:defRPr>
            </a:lvl9pPr>
          </a:lstStyle>
          <a:p>
            <a:endParaRPr/>
          </a:p>
        </p:txBody>
      </p:sp>
      <p:sp>
        <p:nvSpPr>
          <p:cNvPr id="10" name="Shape 10"/>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11" name="Shape 1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12" name="Shape 12"/>
          <p:cNvSpPr txBox="1">
            <a:spLocks noGrp="1"/>
          </p:cNvSpPr>
          <p:nvPr>
            <p:ph type="sldNum" idx="12"/>
          </p:nvPr>
        </p:nvSpPr>
        <p:spPr>
          <a:xfrm>
            <a:off x="6553200" y="6248400"/>
            <a:ext cx="1904999" cy="457200"/>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lt1"/>
                </a:solidFill>
                <a:latin typeface="Times"/>
                <a:ea typeface="Times"/>
                <a:cs typeface="Times"/>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Times"/>
          <a:ea typeface="Times"/>
          <a:cs typeface="Times"/>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Times"/>
          <a:ea typeface="Times"/>
          <a:cs typeface="Times"/>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1981200"/>
            <a:ext cx="8153399" cy="4339609"/>
          </a:xfrm>
          <a:prstGeom prst="rect">
            <a:avLst/>
          </a:prstGeom>
          <a:noFill/>
          <a:ln>
            <a:noFill/>
          </a:ln>
        </p:spPr>
        <p:txBody>
          <a:bodyPr lIns="91425" tIns="45700" rIns="91425" bIns="45700" anchor="t" anchorCtr="0">
            <a:spAutoFit/>
          </a:bodyPr>
          <a:lstStyle/>
          <a:p>
            <a:pPr marL="342900" marR="0" lvl="0" indent="-342900" algn="l" rtl="0">
              <a:spcBef>
                <a:spcPts val="480"/>
              </a:spcBef>
              <a:spcAft>
                <a:spcPts val="0"/>
              </a:spcAft>
              <a:buSzPct val="25000"/>
              <a:buNone/>
            </a:pPr>
            <a:r>
              <a:rPr lang="en-US" sz="2400" b="0" i="0" u="none" strike="noStrike" cap="none" baseline="0">
                <a:solidFill>
                  <a:srgbClr val="FFFFFF"/>
                </a:solidFill>
                <a:sym typeface="Arial"/>
              </a:rPr>
              <a:t>This presentation is designed</a:t>
            </a:r>
            <a:r>
              <a:rPr lang="en-US" sz="2400" b="0" i="0" u="none" strike="noStrike" cap="none">
                <a:solidFill>
                  <a:srgbClr val="FFFFFF"/>
                </a:solidFill>
                <a:sym typeface="Arial"/>
              </a:rPr>
              <a:t> to tell a story that matters </a:t>
            </a:r>
          </a:p>
          <a:p>
            <a:pPr lvl="0" algn="l">
              <a:buSzPct val="25000"/>
            </a:pPr>
            <a:r>
              <a:rPr lang="en-US" baseline="0">
                <a:solidFill>
                  <a:srgbClr val="FFFFFF"/>
                </a:solidFill>
              </a:rPr>
              <a:t>to the people who matter to us:</a:t>
            </a:r>
            <a:r>
              <a:rPr lang="en-US">
                <a:solidFill>
                  <a:srgbClr val="FFFFFF"/>
                </a:solidFill>
              </a:rPr>
              <a:t> IT professionals in </a:t>
            </a:r>
            <a:r>
              <a:rPr lang="en-US" sz="2400" b="0" i="0" u="none" strike="noStrike" cap="none">
                <a:solidFill>
                  <a:srgbClr val="FFFFFF"/>
                </a:solidFill>
                <a:sym typeface="Arial"/>
              </a:rPr>
              <a:t>small-       </a:t>
            </a:r>
          </a:p>
          <a:p>
            <a:pPr lvl="0" algn="l">
              <a:buSzPct val="25000"/>
            </a:pPr>
            <a:r>
              <a:rPr lang="en-US" sz="2400" b="0" i="0" u="none" strike="noStrike" cap="none">
                <a:solidFill>
                  <a:srgbClr val="FFFFFF"/>
                </a:solidFill>
                <a:sym typeface="Arial"/>
              </a:rPr>
              <a:t>and medium-sized businesses.</a:t>
            </a:r>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p:txBody>
      </p:sp>
      <p:sp>
        <p:nvSpPr>
          <p:cNvPr id="105" name="Shape 10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1981200"/>
            <a:ext cx="8153399" cy="48767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47" name="Shape 14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685800" y="1981200"/>
            <a:ext cx="8153399" cy="507827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54" name="Shape 15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1981200"/>
            <a:ext cx="8153399" cy="4647385"/>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61" name="Shape 16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1981200"/>
            <a:ext cx="8153399" cy="335472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68" name="Shape 16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1981200"/>
            <a:ext cx="8153399" cy="335472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75" name="Shape 17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1981200"/>
            <a:ext cx="8153399" cy="4647385"/>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82" name="Shape 18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685800" y="1981200"/>
            <a:ext cx="8153399" cy="507827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89" name="Shape 18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body" idx="1"/>
          </p:nvPr>
        </p:nvSpPr>
        <p:spPr>
          <a:xfrm>
            <a:off x="685800" y="1981200"/>
            <a:ext cx="8153399" cy="544760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96" name="Shape 19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1981200"/>
            <a:ext cx="8153399" cy="544760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03" name="Shape 20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685800" y="1981200"/>
            <a:ext cx="8153399" cy="544760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10" name="Shape 210"/>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1981200"/>
            <a:ext cx="8153399" cy="3477835"/>
          </a:xfrm>
          <a:prstGeom prst="rect">
            <a:avLst/>
          </a:prstGeom>
          <a:noFill/>
          <a:ln>
            <a:noFill/>
          </a:ln>
        </p:spPr>
        <p:txBody>
          <a:bodyPr lIns="91425" tIns="45700" rIns="91425" bIns="45700" anchor="t" anchorCtr="0">
            <a:spAutoFit/>
          </a:bodyPr>
          <a:lstStyle/>
          <a:p>
            <a:pPr marL="342900" marR="0" lvl="0" indent="-342900" algn="l" rtl="0">
              <a:spcBef>
                <a:spcPts val="480"/>
              </a:spcBef>
              <a:spcAft>
                <a:spcPts val="0"/>
              </a:spcAft>
              <a:buSzPct val="25000"/>
              <a:buNone/>
            </a:pPr>
            <a:r>
              <a:rPr lang="en-US" sz="2400" b="0" i="0" u="none" strike="noStrike" cap="none" baseline="0">
                <a:solidFill>
                  <a:srgbClr val="1E9ED3"/>
                </a:solidFill>
                <a:sym typeface="Arial"/>
              </a:rPr>
              <a:t>The Pertino Story.</a:t>
            </a:r>
          </a:p>
          <a:p>
            <a:pPr marL="342900" marR="0" lvl="0" indent="-342900" algn="l" rtl="0">
              <a:spcBef>
                <a:spcPts val="480"/>
              </a:spcBef>
              <a:spcAft>
                <a:spcPts val="0"/>
              </a:spcAft>
              <a:buSzPct val="25000"/>
              <a:buNone/>
            </a:pPr>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p:txBody>
      </p:sp>
      <p:sp>
        <p:nvSpPr>
          <p:cNvPr id="91" name="Shape 9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85800" y="1981200"/>
            <a:ext cx="8153399" cy="581693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17" name="Shape 21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685800" y="1981200"/>
            <a:ext cx="8153399" cy="5386048"/>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24" name="Shape 22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1981200"/>
            <a:ext cx="8153399" cy="624782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31" name="Shape 23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1981200"/>
            <a:ext cx="8153399" cy="66787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Oh. </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238" name="Shape 23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1981200"/>
            <a:ext cx="8153399" cy="66787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Oh. That’s not all.</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245" name="Shape 24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85800" y="1981200"/>
            <a:ext cx="8153399" cy="66787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Oh. That’s not all.</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You’re also responsible for budgets</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52" name="Shape 25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1981200"/>
            <a:ext cx="8153399" cy="66787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Oh. That’s not all.</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You’re also responsible for budgets and schedules, and</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59" name="Shape 25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685800" y="1981200"/>
            <a:ext cx="8153399" cy="7478928"/>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Oh. That’s not all.</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You’re also responsible for budgets and schedules, and             the changing business priorities of the business.</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66" name="Shape 26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685800" y="1981200"/>
            <a:ext cx="8153399" cy="8340701"/>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smartphones, networking, firewalls, viruses, malware, servers, storage, warranties, maintenance contracts, business applications,    system capacity, passwords, and the damned phone system.</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Oh. That’s not all.</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You’re also responsible for budgets and schedules, and             the changing business priorities of the business.</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Because the business has to run 24/7, no matter what.</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273" name="Shape 27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000000"/>
                </a:solidFill>
                <a:sym typeface="Arial"/>
              </a:rPr>
              <a:t>And while you’re very busy being responsible for all that, </a:t>
            </a:r>
          </a:p>
          <a:p>
            <a:pPr marL="0" marR="0" lvl="0" indent="0" algn="l" rtl="0">
              <a:spcBef>
                <a:spcPts val="480"/>
              </a:spcBef>
              <a:spcAft>
                <a:spcPts val="0"/>
              </a:spcAft>
              <a:buSzPct val="25000"/>
              <a:buNone/>
            </a:pPr>
            <a:r>
              <a:rPr lang="en-US" sz="2400" b="0" i="0" u="none" strike="noStrike" cap="none" baseline="0">
                <a:solidFill>
                  <a:srgbClr val="000000"/>
                </a:solidFill>
                <a:sym typeface="Arial"/>
              </a:rPr>
              <a:t>you’re also responsible for responding to emergencies.</a:t>
            </a:r>
          </a:p>
          <a:p>
            <a:pPr marL="0" marR="0" lvl="0" indent="0" algn="l" rtl="0">
              <a:spcBef>
                <a:spcPts val="480"/>
              </a:spcBef>
              <a:spcAft>
                <a:spcPts val="0"/>
              </a:spcAft>
              <a:buSzPct val="25000"/>
              <a:buNone/>
            </a:pPr>
            <a:r>
              <a:rPr lang="en-US" sz="2400" b="0" i="0" u="none" strike="noStrike" cap="none" baseline="0">
                <a:solidFill>
                  <a:schemeClr val="lt1"/>
                </a:solidFill>
                <a:sym typeface="Arial"/>
              </a:rPr>
              <a:t>Right?</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280" name="Shape 280"/>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1981200"/>
            <a:ext cx="8153399" cy="4339609"/>
          </a:xfrm>
          <a:prstGeom prst="rect">
            <a:avLst/>
          </a:prstGeom>
          <a:noFill/>
          <a:ln>
            <a:noFill/>
          </a:ln>
        </p:spPr>
        <p:txBody>
          <a:bodyPr lIns="91425" tIns="45700" rIns="91425" bIns="45700" anchor="t" anchorCtr="0">
            <a:spAutoFit/>
          </a:bodyPr>
          <a:lstStyle/>
          <a:p>
            <a:pPr marL="342900" marR="0" lvl="0" indent="-342900" algn="l" rtl="0">
              <a:spcBef>
                <a:spcPts val="480"/>
              </a:spcBef>
              <a:spcAft>
                <a:spcPts val="0"/>
              </a:spcAft>
              <a:buSzPct val="25000"/>
              <a:buNone/>
            </a:pPr>
            <a:r>
              <a:rPr lang="en-US" sz="2400" b="0" i="0" u="none" strike="noStrike" cap="none" baseline="0">
                <a:solidFill>
                  <a:srgbClr val="FF0000"/>
                </a:solidFill>
                <a:sym typeface="Arial"/>
              </a:rPr>
              <a:t>You have too much on your plate.</a:t>
            </a:r>
          </a:p>
          <a:p>
            <a:pPr marL="342900" marR="0" lvl="0" indent="-342900" algn="l" rtl="0">
              <a:spcBef>
                <a:spcPts val="480"/>
              </a:spcBef>
              <a:spcAft>
                <a:spcPts val="0"/>
              </a:spcAft>
              <a:buSzPct val="25000"/>
              <a:buNone/>
            </a:pPr>
            <a:endParaRPr lang="en-US" sz="2400" b="0" i="0" u="none" strike="noStrike" cap="none" baseline="0">
              <a:solidFill>
                <a:srgbClr val="FFFF00"/>
              </a:solidFill>
              <a:sym typeface="Arial"/>
            </a:endParaRPr>
          </a:p>
          <a:p>
            <a:endParaRPr lang="en-US" sz="2400" b="0" i="0" u="none" strike="noStrike" cap="none" baseline="0">
              <a:solidFill>
                <a:srgbClr val="FF0000"/>
              </a:solidFill>
              <a:sym typeface="Arial"/>
            </a:endParaRPr>
          </a:p>
          <a:p>
            <a:pPr marL="342900" marR="0" lvl="0" indent="-34290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98" name="Shape 9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body" idx="1"/>
          </p:nvPr>
        </p:nvSpPr>
        <p:spPr>
          <a:xfrm>
            <a:off x="685800" y="1981200"/>
            <a:ext cx="8153399" cy="89251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And while you’re busy being responsible for all that,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 also have to respond to everyday emergencies.</a:t>
            </a:r>
          </a:p>
        </p:txBody>
      </p:sp>
      <p:sp>
        <p:nvSpPr>
          <p:cNvPr id="287" name="Shape 28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000000"/>
                </a:solidFill>
                <a:sym typeface="Arial"/>
              </a:rPr>
              <a:t>And while you’re very busy being responsible for all that, </a:t>
            </a:r>
          </a:p>
          <a:p>
            <a:pPr marL="0" marR="0" lvl="0" indent="0" algn="l" rtl="0">
              <a:spcBef>
                <a:spcPts val="480"/>
              </a:spcBef>
              <a:spcAft>
                <a:spcPts val="0"/>
              </a:spcAft>
              <a:buSzPct val="25000"/>
              <a:buNone/>
            </a:pPr>
            <a:r>
              <a:rPr lang="en-US" sz="2400" b="0" i="0" u="none" strike="noStrike" cap="none" baseline="0">
                <a:solidFill>
                  <a:srgbClr val="000000"/>
                </a:solidFill>
                <a:sym typeface="Arial"/>
              </a:rPr>
              <a:t>you’re also responsible for responding to emergencies.</a:t>
            </a:r>
          </a:p>
          <a:p>
            <a:pPr marL="0" marR="0" lvl="0" indent="0" algn="l" rtl="0">
              <a:spcBef>
                <a:spcPts val="480"/>
              </a:spcBef>
              <a:spcAft>
                <a:spcPts val="0"/>
              </a:spcAft>
              <a:buSzPct val="25000"/>
              <a:buNone/>
            </a:pPr>
            <a:r>
              <a:rPr lang="en-US" sz="2400" b="0" i="0" u="none" strike="noStrike" cap="none" baseline="0">
                <a:solidFill>
                  <a:schemeClr val="lt1"/>
                </a:solidFill>
                <a:sym typeface="Arial"/>
              </a:rPr>
              <a:t>Right?</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294" name="Shape 29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body" idx="1"/>
          </p:nvPr>
        </p:nvSpPr>
        <p:spPr>
          <a:xfrm>
            <a:off x="685800" y="1981200"/>
            <a:ext cx="8153399" cy="427805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Plus, your CEO wants complete access when she’s on vacation at her lake house.</a:t>
            </a:r>
          </a:p>
          <a:p>
            <a:endParaRPr lang="en-US">
              <a:solidFill>
                <a:srgbClr val="FFFF00"/>
              </a:solidFill>
            </a:endParaRPr>
          </a:p>
          <a:p>
            <a:pPr marL="0" marR="0" lvl="0" indent="0" algn="l" rtl="0">
              <a:spcBef>
                <a:spcPts val="480"/>
              </a:spcBef>
              <a:spcAft>
                <a:spcPts val="0"/>
              </a:spcAft>
              <a:buSzPct val="25000"/>
              <a:buNone/>
            </a:pP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301" name="Shape 30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000000"/>
                </a:solidFill>
                <a:sym typeface="Arial"/>
              </a:rPr>
              <a:t>And while you’re very busy being responsible for all that, </a:t>
            </a:r>
          </a:p>
          <a:p>
            <a:pPr marL="0" marR="0" lvl="0" indent="0" algn="l" rtl="0">
              <a:spcBef>
                <a:spcPts val="480"/>
              </a:spcBef>
              <a:spcAft>
                <a:spcPts val="0"/>
              </a:spcAft>
              <a:buSzPct val="25000"/>
              <a:buNone/>
            </a:pPr>
            <a:r>
              <a:rPr lang="en-US" sz="2400" b="0" i="0" u="none" strike="noStrike" cap="none" baseline="0">
                <a:solidFill>
                  <a:srgbClr val="000000"/>
                </a:solidFill>
                <a:sym typeface="Arial"/>
              </a:rPr>
              <a:t>you’re also responsible for responding to emergencies.</a:t>
            </a:r>
          </a:p>
          <a:p>
            <a:pPr marL="0" marR="0" lvl="0" indent="0" algn="l" rtl="0">
              <a:spcBef>
                <a:spcPts val="480"/>
              </a:spcBef>
              <a:spcAft>
                <a:spcPts val="0"/>
              </a:spcAft>
              <a:buSzPct val="25000"/>
              <a:buNone/>
            </a:pPr>
            <a:r>
              <a:rPr lang="en-US" sz="2400" b="0" i="0" u="none" strike="noStrike" cap="none" baseline="0">
                <a:solidFill>
                  <a:schemeClr val="lt1"/>
                </a:solidFill>
                <a:sym typeface="Arial"/>
              </a:rPr>
              <a:t>Right?</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308" name="Shape 30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a:spLocks noGrp="1"/>
          </p:cNvSpPr>
          <p:nvPr>
            <p:ph type="body" idx="1"/>
          </p:nvPr>
        </p:nvSpPr>
        <p:spPr>
          <a:xfrm>
            <a:off x="685800" y="1981200"/>
            <a:ext cx="8153399" cy="4708940"/>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And you get</a:t>
            </a:r>
            <a:r>
              <a:rPr lang="en-US" sz="2400" b="0" i="0" u="none" strike="noStrike" cap="none">
                <a:solidFill>
                  <a:srgbClr val="FF0000"/>
                </a:solidFill>
                <a:sym typeface="Arial"/>
              </a:rPr>
              <a:t> more </a:t>
            </a:r>
            <a:r>
              <a:rPr lang="en-US" sz="2400" b="0" i="0" u="none" strike="noStrike" cap="none" baseline="0">
                <a:solidFill>
                  <a:srgbClr val="FF0000"/>
                </a:solidFill>
                <a:sym typeface="Arial"/>
              </a:rPr>
              <a:t>IT requests from all corners—</a:t>
            </a:r>
            <a:br>
              <a:rPr lang="en-US" sz="2400" b="0" i="0" u="none" strike="noStrike" cap="none" baseline="0">
                <a:solidFill>
                  <a:srgbClr val="FF0000"/>
                </a:solidFill>
                <a:sym typeface="Arial"/>
              </a:rPr>
            </a:br>
            <a:r>
              <a:rPr lang="en-US" sz="2400" b="0" i="0" u="none" strike="noStrike" cap="none" baseline="0">
                <a:solidFill>
                  <a:srgbClr val="FF0000"/>
                </a:solidFill>
                <a:sym typeface="Arial"/>
              </a:rPr>
              <a:t>but often you have to say “No.”</a:t>
            </a:r>
          </a:p>
          <a:p>
            <a:endParaRPr lang="en-US" sz="2400" b="0" i="0" u="none" strike="noStrike" cap="none" baseline="0">
              <a:solidFill>
                <a:srgbClr val="FF0000"/>
              </a:solidFill>
              <a:sym typeface="Arial"/>
            </a:endParaRPr>
          </a:p>
          <a:p>
            <a:endParaRPr lang="en-US">
              <a:solidFill>
                <a:srgbClr val="FFFF00"/>
              </a:solidFill>
            </a:endParaRPr>
          </a:p>
          <a:p>
            <a:pPr marL="0" marR="0" lvl="0" indent="0" algn="l" rtl="0">
              <a:spcBef>
                <a:spcPts val="480"/>
              </a:spcBef>
              <a:spcAft>
                <a:spcPts val="0"/>
              </a:spcAft>
              <a:buSzPct val="25000"/>
              <a:buNone/>
            </a:pP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315" name="Shape 31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Shape 321"/>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000000"/>
                </a:solidFill>
                <a:sym typeface="Arial"/>
              </a:rPr>
              <a:t>And while you’re very busy being responsible for all that, </a:t>
            </a:r>
          </a:p>
          <a:p>
            <a:pPr marL="0" marR="0" lvl="0" indent="0" algn="l" rtl="0">
              <a:spcBef>
                <a:spcPts val="480"/>
              </a:spcBef>
              <a:spcAft>
                <a:spcPts val="0"/>
              </a:spcAft>
              <a:buSzPct val="25000"/>
              <a:buNone/>
            </a:pPr>
            <a:r>
              <a:rPr lang="en-US" sz="2400" b="0" i="0" u="none" strike="noStrike" cap="none" baseline="0">
                <a:solidFill>
                  <a:srgbClr val="000000"/>
                </a:solidFill>
                <a:sym typeface="Arial"/>
              </a:rPr>
              <a:t>you’re also responsible for responding to emergencies.</a:t>
            </a:r>
          </a:p>
          <a:p>
            <a:pPr marL="0" marR="0" lvl="0" indent="0" algn="l" rtl="0">
              <a:spcBef>
                <a:spcPts val="480"/>
              </a:spcBef>
              <a:spcAft>
                <a:spcPts val="0"/>
              </a:spcAft>
              <a:buSzPct val="25000"/>
              <a:buNone/>
            </a:pPr>
            <a:r>
              <a:rPr lang="en-US" sz="2400" b="0" i="0" u="none" strike="noStrike" cap="none" baseline="0">
                <a:solidFill>
                  <a:schemeClr val="lt1"/>
                </a:solidFill>
                <a:sym typeface="Arial"/>
              </a:rPr>
              <a:t>Right?</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322" name="Shape 32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Shape 328"/>
          <p:cNvSpPr txBox="1">
            <a:spLocks noGrp="1"/>
          </p:cNvSpPr>
          <p:nvPr>
            <p:ph type="body" idx="1"/>
          </p:nvPr>
        </p:nvSpPr>
        <p:spPr>
          <a:xfrm>
            <a:off x="685800" y="1981200"/>
            <a:ext cx="8153399" cy="390872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Then your budgets get cut.</a:t>
            </a:r>
          </a:p>
          <a:p>
            <a:pPr marL="0" marR="0" lvl="0" indent="0" algn="l" rtl="0">
              <a:spcBef>
                <a:spcPts val="480"/>
              </a:spcBef>
              <a:spcAft>
                <a:spcPts val="0"/>
              </a:spcAft>
              <a:buSzPct val="25000"/>
              <a:buNone/>
            </a:pPr>
            <a:endParaRPr lang="en-US">
              <a:solidFill>
                <a:srgbClr val="FFFF00"/>
              </a:solidFill>
            </a:endParaRPr>
          </a:p>
          <a:p>
            <a:pPr marL="0" marR="0" lvl="0" indent="0" algn="l" rtl="0">
              <a:spcBef>
                <a:spcPts val="480"/>
              </a:spcBef>
              <a:spcAft>
                <a:spcPts val="0"/>
              </a:spcAft>
              <a:buSzPct val="25000"/>
              <a:buNone/>
            </a:pP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329" name="Shape 32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Shape 335"/>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000000"/>
                </a:solidFill>
                <a:sym typeface="Arial"/>
              </a:rPr>
              <a:t>And while you’re very busy being responsible for all that, </a:t>
            </a:r>
          </a:p>
          <a:p>
            <a:pPr marL="0" marR="0" lvl="0" indent="0" algn="l" rtl="0">
              <a:spcBef>
                <a:spcPts val="480"/>
              </a:spcBef>
              <a:spcAft>
                <a:spcPts val="0"/>
              </a:spcAft>
              <a:buSzPct val="25000"/>
              <a:buNone/>
            </a:pPr>
            <a:r>
              <a:rPr lang="en-US" sz="2400" b="0" i="0" u="none" strike="noStrike" cap="none" baseline="0">
                <a:solidFill>
                  <a:srgbClr val="000000"/>
                </a:solidFill>
                <a:sym typeface="Arial"/>
              </a:rPr>
              <a:t>you’re also responsible for responding to emergencies.</a:t>
            </a:r>
          </a:p>
          <a:p>
            <a:pPr marL="0" marR="0" lvl="0" indent="0" algn="l" rtl="0">
              <a:spcBef>
                <a:spcPts val="480"/>
              </a:spcBef>
              <a:spcAft>
                <a:spcPts val="0"/>
              </a:spcAft>
              <a:buSzPct val="25000"/>
              <a:buNone/>
            </a:pPr>
            <a:r>
              <a:rPr lang="en-US" sz="2400" b="0" i="0" u="none" strike="noStrike" cap="none" baseline="0">
                <a:solidFill>
                  <a:schemeClr val="lt1"/>
                </a:solidFill>
                <a:sym typeface="Arial"/>
              </a:rPr>
              <a:t>Right?</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336" name="Shape 33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Shape 342"/>
          <p:cNvSpPr txBox="1">
            <a:spLocks noGrp="1"/>
          </p:cNvSpPr>
          <p:nvPr>
            <p:ph type="body" idx="1"/>
          </p:nvPr>
        </p:nvSpPr>
        <p:spPr>
          <a:xfrm>
            <a:off x="685800" y="1981200"/>
            <a:ext cx="8153399" cy="390872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Well,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343" name="Shape 34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body" idx="1"/>
          </p:nvPr>
        </p:nvSpPr>
        <p:spPr>
          <a:xfrm>
            <a:off x="685800" y="1981200"/>
            <a:ext cx="8153399" cy="390872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Well, what if there were a company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350" name="Shape 350"/>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1981200"/>
            <a:ext cx="8153399" cy="3908722"/>
          </a:xfrm>
          <a:prstGeom prst="rect">
            <a:avLst/>
          </a:prstGeom>
          <a:noFill/>
          <a:ln>
            <a:noFill/>
          </a:ln>
        </p:spPr>
        <p:txBody>
          <a:bodyPr lIns="91425" tIns="45700" rIns="91425" bIns="45700" anchor="t" anchorCtr="0">
            <a:spAutoFit/>
          </a:bodyPr>
          <a:lstStyle/>
          <a:p>
            <a:pPr marL="342900" marR="0" lvl="0" indent="-342900" algn="l" rtl="0">
              <a:spcBef>
                <a:spcPts val="480"/>
              </a:spcBef>
              <a:spcAft>
                <a:spcPts val="0"/>
              </a:spcAft>
              <a:buSzPct val="25000"/>
              <a:buNone/>
            </a:pPr>
            <a:r>
              <a:rPr lang="en-US" sz="2400" b="0" i="0" u="none" strike="noStrike" cap="none" baseline="0">
                <a:solidFill>
                  <a:srgbClr val="FF0000"/>
                </a:solidFill>
                <a:sym typeface="Arial"/>
              </a:rPr>
              <a:t>You have too much on your plate.</a:t>
            </a:r>
          </a:p>
          <a:p>
            <a:pPr marL="342900" marR="0" lvl="0" indent="-342900" algn="l" rtl="0">
              <a:spcBef>
                <a:spcPts val="480"/>
              </a:spcBef>
              <a:spcAft>
                <a:spcPts val="0"/>
              </a:spcAft>
              <a:buSzPct val="25000"/>
              <a:buNone/>
            </a:pPr>
            <a:r>
              <a:rPr lang="en-US" sz="2400" b="0" i="0" u="none" strike="noStrike" cap="none" baseline="0">
                <a:solidFill>
                  <a:srgbClr val="FFFFFF"/>
                </a:solidFill>
                <a:sym typeface="Arial"/>
              </a:rPr>
              <a:t>And you know it.</a:t>
            </a: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p:txBody>
      </p:sp>
      <p:sp>
        <p:nvSpPr>
          <p:cNvPr id="105" name="Shape 10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1555867898"/>
      </p:ext>
    </p:extLst>
  </p:cSld>
  <p:clrMapOvr>
    <a:masterClrMapping/>
  </p:clrMapOvr>
  <p:transition xmlns:p14="http://schemas.microsoft.com/office/powerpoint/2010/mai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Well, what if there were a company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that made it just as simple and secure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357" name="Shape 35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Shape 363"/>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Well, what if there were a company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that made it just as simple and secure </a:t>
            </a:r>
          </a:p>
          <a:p>
            <a:pPr marL="0" lvl="0" indent="0" algn="l">
              <a:buSzPct val="25000"/>
            </a:pPr>
            <a:r>
              <a:rPr lang="en-US">
                <a:solidFill>
                  <a:srgbClr val="FF0000"/>
                </a:solidFill>
              </a:rPr>
              <a:t>for you to build networks for people and resources</a:t>
            </a:r>
          </a:p>
          <a:p>
            <a:pPr marL="0" lvl="0" indent="0" algn="l">
              <a:buSzPct val="25000"/>
            </a:pPr>
            <a:r>
              <a:rPr lang="en-US">
                <a:solidFill>
                  <a:srgbClr val="FF0000"/>
                </a:solidFill>
              </a:rPr>
              <a:t>anywhere—</a:t>
            </a: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364" name="Shape 36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Shape 363"/>
          <p:cNvSpPr txBox="1">
            <a:spLocks noGrp="1"/>
          </p:cNvSpPr>
          <p:nvPr>
            <p:ph type="body" idx="1"/>
          </p:nvPr>
        </p:nvSpPr>
        <p:spPr>
          <a:xfrm>
            <a:off x="685800" y="1981200"/>
            <a:ext cx="8153399" cy="5632270"/>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Well, what if there were a company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that made it just as simple and secure </a:t>
            </a:r>
          </a:p>
          <a:p>
            <a:pPr marL="0" lvl="0" indent="0" algn="l">
              <a:buSzPct val="25000"/>
            </a:pPr>
            <a:r>
              <a:rPr lang="en-US">
                <a:solidFill>
                  <a:srgbClr val="FF0000"/>
                </a:solidFill>
              </a:rPr>
              <a:t>for you to build networks for people and resources</a:t>
            </a:r>
          </a:p>
          <a:p>
            <a:pPr marL="0" lvl="0" indent="0" algn="l">
              <a:buSzPct val="25000"/>
            </a:pPr>
            <a:r>
              <a:rPr lang="en-US">
                <a:solidFill>
                  <a:srgbClr val="FF0000"/>
                </a:solidFill>
              </a:rPr>
              <a:t>anywhere—as if they were in your office.</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364" name="Shape 36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2737860610"/>
      </p:ext>
    </p:extLst>
  </p:cSld>
  <p:clrMapOvr>
    <a:masterClrMapping/>
  </p:clrMapOvr>
  <p:transition xmlns:p14="http://schemas.microsoft.com/office/powerpoint/2010/mai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685800" y="1981200"/>
            <a:ext cx="8153399" cy="4893607"/>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Well, what if there were a company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that made it just as simple and secure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for you to build </a:t>
            </a:r>
            <a:r>
              <a:rPr lang="en-US">
                <a:solidFill>
                  <a:srgbClr val="FF0000"/>
                </a:solidFill>
              </a:rPr>
              <a:t>networks for people and resources</a:t>
            </a:r>
          </a:p>
          <a:p>
            <a:pPr marL="0" marR="0" lvl="0" indent="0" algn="l" rtl="0">
              <a:spcBef>
                <a:spcPts val="480"/>
              </a:spcBef>
              <a:spcAft>
                <a:spcPts val="0"/>
              </a:spcAft>
              <a:buSzPct val="25000"/>
              <a:buNone/>
            </a:pPr>
            <a:r>
              <a:rPr lang="en-US">
                <a:solidFill>
                  <a:srgbClr val="FF0000"/>
                </a:solidFill>
              </a:rPr>
              <a:t>anywhere—as if they were in your office.</a:t>
            </a:r>
          </a:p>
          <a:p>
            <a:pPr marL="0" marR="0" lvl="0" indent="0" algn="l" rtl="0">
              <a:spcBef>
                <a:spcPts val="480"/>
              </a:spcBef>
              <a:spcAft>
                <a:spcPts val="0"/>
              </a:spcAft>
              <a:buSzPct val="25000"/>
              <a:buNone/>
            </a:pPr>
            <a:r>
              <a:rPr lang="en-US" sz="2400" b="0" i="0" u="none" strike="noStrike" cap="none" baseline="0">
                <a:solidFill>
                  <a:schemeClr val="lt1"/>
                </a:solidFill>
                <a:sym typeface="Arial"/>
              </a:rPr>
              <a:t>Or even simpler?</a:t>
            </a:r>
          </a:p>
          <a:p>
            <a:endParaRPr lang="en-US" sz="1800">
              <a:solidFill>
                <a:srgbClr val="FFFF00"/>
              </a:solidFill>
            </a:endParaRPr>
          </a:p>
          <a:p>
            <a:pPr marL="0" marR="0" lvl="0" indent="0" algn="l" rtl="0">
              <a:spcBef>
                <a:spcPts val="480"/>
              </a:spcBef>
              <a:spcAft>
                <a:spcPts val="0"/>
              </a:spcAft>
              <a:buSzPct val="25000"/>
              <a:buNone/>
            </a:pPr>
            <a:endParaRPr lang="en-US" sz="1800">
              <a:solidFill>
                <a:srgbClr val="FFFF00"/>
              </a:solidFill>
            </a:endParaRPr>
          </a:p>
          <a:p>
            <a:endParaRPr lang="en-US" sz="1800">
              <a:solidFill>
                <a:srgbClr val="FFFF00"/>
              </a:solidFill>
            </a:endParaRPr>
          </a:p>
          <a:p>
            <a:endParaRPr lang="en-US" sz="1800">
              <a:solidFill>
                <a:srgbClr val="FFFF00"/>
              </a:solidFill>
            </a:endParaRPr>
          </a:p>
          <a:p>
            <a:endParaRPr lang="en-US" sz="1800">
              <a:solidFill>
                <a:srgbClr val="FFFF00"/>
              </a:solidFill>
            </a:endParaRPr>
          </a:p>
          <a:p>
            <a:endParaRPr lang="en-US" sz="1800">
              <a:solidFill>
                <a:srgbClr val="FFFF00"/>
              </a:solidFill>
            </a:endParaRPr>
          </a:p>
          <a:p>
            <a:endParaRPr lang="en-US" sz="1800">
              <a:solidFill>
                <a:srgbClr val="FFFF00"/>
              </a:solidFill>
            </a:endParaRPr>
          </a:p>
          <a:p>
            <a:endParaRPr lang="en-US" sz="1800">
              <a:solidFill>
                <a:srgbClr val="FFFF00"/>
              </a:solidFill>
            </a:endParaRPr>
          </a:p>
        </p:txBody>
      </p:sp>
      <p:sp>
        <p:nvSpPr>
          <p:cNvPr id="378" name="Shape 37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685800" y="1981200"/>
            <a:ext cx="8153399" cy="5139827"/>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use a cloud network—so all your IT resources could work exactly as if they were inside your office</a:t>
            </a:r>
            <a:r>
              <a:rPr lang="en-US">
                <a:solidFill>
                  <a:srgbClr val="FF0000"/>
                </a:solidFill>
              </a:rPr>
              <a:t>?</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06" name="Shape 40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685800" y="1981200"/>
            <a:ext cx="8153399" cy="594004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use a cloud network—so all your IT resources could work exactly as if they were inside your office</a:t>
            </a:r>
            <a:r>
              <a:rPr lang="en-US">
                <a:solidFill>
                  <a:srgbClr val="FF0000"/>
                </a:solidFill>
              </a:rPr>
              <a:t>?</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your cloud network connected your people to cloud resources just as if</a:t>
            </a:r>
            <a:r>
              <a:rPr lang="en-US" sz="2400" b="0" i="0" u="none" strike="noStrike" cap="none">
                <a:solidFill>
                  <a:srgbClr val="FF0000"/>
                </a:solidFill>
                <a:sym typeface="Arial"/>
              </a:rPr>
              <a:t> they were sitting in your office</a:t>
            </a:r>
            <a:r>
              <a:rPr lang="en-US" sz="2400" b="0" i="0" u="none" strike="noStrike" cap="none" baseline="0">
                <a:solidFill>
                  <a:srgbClr val="FF0000"/>
                </a:solidFill>
                <a:sym typeface="Arial"/>
              </a:rPr>
              <a:t>?</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06" name="Shape 40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3096378312"/>
      </p:ext>
    </p:extLst>
  </p:cSld>
  <p:clrMapOvr>
    <a:masterClrMapping/>
  </p:clrMapOvr>
  <p:transition xmlns:p14="http://schemas.microsoft.com/office/powerpoint/2010/mai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685800" y="1981200"/>
            <a:ext cx="8153399" cy="674026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use a cloud network—so all your IT resources could work exactly as if they were inside your office</a:t>
            </a:r>
            <a:r>
              <a:rPr lang="en-US">
                <a:solidFill>
                  <a:srgbClr val="FF0000"/>
                </a:solidFill>
              </a:rPr>
              <a:t>?</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your cloud network connected your people to cloud resources just as if</a:t>
            </a:r>
            <a:r>
              <a:rPr lang="en-US" sz="2400" b="0" i="0" u="none" strike="noStrike" cap="none">
                <a:solidFill>
                  <a:srgbClr val="FF0000"/>
                </a:solidFill>
                <a:sym typeface="Arial"/>
              </a:rPr>
              <a:t> they were sitting in your office</a:t>
            </a:r>
            <a:r>
              <a:rPr lang="en-US" sz="2400" b="0" i="0" u="none" strike="noStrike" cap="none" baseline="0">
                <a:solidFill>
                  <a:srgbClr val="FF0000"/>
                </a:solidFill>
                <a:sym typeface="Arial"/>
              </a:rPr>
              <a:t>?</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use the power and pervasiveness of the cloud to your advantage?</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06" name="Shape 40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211358051"/>
      </p:ext>
    </p:extLst>
  </p:cSld>
  <p:clrMapOvr>
    <a:masterClrMapping/>
  </p:clrMapOvr>
  <p:transition xmlns:p14="http://schemas.microsoft.com/office/powerpoint/2010/mai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Shape 405"/>
          <p:cNvSpPr txBox="1">
            <a:spLocks noGrp="1"/>
          </p:cNvSpPr>
          <p:nvPr>
            <p:ph type="body" idx="1"/>
          </p:nvPr>
        </p:nvSpPr>
        <p:spPr>
          <a:xfrm>
            <a:off x="685800" y="1981200"/>
            <a:ext cx="8153399" cy="75404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use a cloud network—so all your IT resources could work exactly as if they were inside your office</a:t>
            </a:r>
            <a:r>
              <a:rPr lang="en-US">
                <a:solidFill>
                  <a:srgbClr val="FF0000"/>
                </a:solidFill>
              </a:rPr>
              <a:t>?</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your cloud network connected your people to cloud resources just as if</a:t>
            </a:r>
            <a:r>
              <a:rPr lang="en-US" sz="2400" b="0" i="0" u="none" strike="noStrike" cap="none">
                <a:solidFill>
                  <a:srgbClr val="FF0000"/>
                </a:solidFill>
                <a:sym typeface="Arial"/>
              </a:rPr>
              <a:t> they were sitting in your office</a:t>
            </a:r>
            <a:r>
              <a:rPr lang="en-US" sz="2400" b="0" i="0" u="none" strike="noStrike" cap="none" baseline="0">
                <a:solidFill>
                  <a:srgbClr val="FF0000"/>
                </a:solidFill>
                <a:sym typeface="Arial"/>
              </a:rPr>
              <a:t>?</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use the power and pervasiveness of the cloud to your advantage?</a:t>
            </a:r>
          </a:p>
          <a:p>
            <a:pPr marL="0" indent="0" algn="l">
              <a:buSzPct val="25000"/>
            </a:pPr>
            <a:r>
              <a:rPr lang="en-US">
                <a:solidFill>
                  <a:srgbClr val="FF0000"/>
                </a:solidFill>
              </a:rPr>
              <a:t>And what if you could build this next-generation cloud network—in seconds?</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06" name="Shape 40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2285520474"/>
      </p:ext>
    </p:extLst>
  </p:cSld>
  <p:clrMapOvr>
    <a:masterClrMapping/>
  </p:clrMapOvr>
  <p:transition xmlns:p14="http://schemas.microsoft.com/office/powerpoint/2010/mai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Shape 419"/>
          <p:cNvSpPr txBox="1">
            <a:spLocks noGrp="1"/>
          </p:cNvSpPr>
          <p:nvPr>
            <p:ph type="body" idx="1"/>
          </p:nvPr>
        </p:nvSpPr>
        <p:spPr>
          <a:xfrm>
            <a:off x="685800" y="1981200"/>
            <a:ext cx="8153399" cy="3046948"/>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Meanwhile.</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20" name="Shape 420"/>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Shape 426"/>
          <p:cNvSpPr txBox="1">
            <a:spLocks noGrp="1"/>
          </p:cNvSpPr>
          <p:nvPr>
            <p:ph type="body" idx="1"/>
          </p:nvPr>
        </p:nvSpPr>
        <p:spPr>
          <a:xfrm>
            <a:off x="685800" y="1981200"/>
            <a:ext cx="8153399" cy="384716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Meanwhile.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add and delete people and resources from this network with just a few clicks?</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27" name="Shape 42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1981200"/>
            <a:ext cx="8153399" cy="43396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12" name="Shape 11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Shape 433"/>
          <p:cNvSpPr txBox="1">
            <a:spLocks noGrp="1"/>
          </p:cNvSpPr>
          <p:nvPr>
            <p:ph type="body" idx="1"/>
          </p:nvPr>
        </p:nvSpPr>
        <p:spPr>
          <a:xfrm>
            <a:off x="685800" y="1981200"/>
            <a:ext cx="8153399" cy="427805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Meanwhile.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add and delete people and resources from this network with just a few clicks?</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From the comfort of your own living room.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434" name="Shape 43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body" idx="1"/>
          </p:nvPr>
        </p:nvSpPr>
        <p:spPr>
          <a:xfrm>
            <a:off x="685800" y="1981200"/>
            <a:ext cx="8153399" cy="48767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Meanwhile.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What if you could add and delete people and resources from this network with just a few clicks?</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From the comfort of your own living room. </a:t>
            </a:r>
          </a:p>
          <a:p>
            <a:pPr marL="0" marR="0" lvl="0" indent="0" algn="l" rtl="0">
              <a:spcBef>
                <a:spcPts val="480"/>
              </a:spcBef>
              <a:spcAft>
                <a:spcPts val="0"/>
              </a:spcAft>
              <a:buSzPct val="25000"/>
              <a:buNone/>
            </a:pPr>
            <a:r>
              <a:rPr lang="en-US" sz="2400" b="0" i="0" u="none" strike="noStrike" cap="none" baseline="0">
                <a:solidFill>
                  <a:srgbClr val="FFFFFF"/>
                </a:solidFill>
                <a:sym typeface="Arial"/>
              </a:rPr>
              <a:t>Now you can.</a:t>
            </a: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a:p>
            <a:endParaRPr lang="en-US" sz="2400" b="0" i="0" u="none" strike="noStrike" cap="none" baseline="0">
              <a:solidFill>
                <a:srgbClr val="FFFFFF"/>
              </a:solidFill>
              <a:sym typeface="Arial"/>
            </a:endParaRPr>
          </a:p>
        </p:txBody>
      </p:sp>
      <p:sp>
        <p:nvSpPr>
          <p:cNvPr id="441" name="Shape 44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Shape 447"/>
          <p:cNvSpPr txBox="1">
            <a:spLocks noGrp="1"/>
          </p:cNvSpPr>
          <p:nvPr>
            <p:ph type="body" idx="1"/>
          </p:nvPr>
        </p:nvSpPr>
        <p:spPr>
          <a:xfrm>
            <a:off x="685800" y="1981200"/>
            <a:ext cx="8153399" cy="43396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pPr marL="0" marR="0" lvl="0" indent="0" algn="l" rtl="0">
              <a:spcBef>
                <a:spcPts val="480"/>
              </a:spcBef>
              <a:spcAft>
                <a:spcPts val="0"/>
              </a:spcAft>
              <a:buSzPct val="25000"/>
              <a:buNone/>
            </a:pPr>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p:txBody>
      </p:sp>
      <p:sp>
        <p:nvSpPr>
          <p:cNvPr id="448" name="Shape 44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390872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We’re the first cloud network engine.</a:t>
            </a:r>
          </a:p>
          <a:p>
            <a:endParaRPr lang="en-US" sz="2400" b="0" i="0" u="none" strike="noStrike" cap="none" baseline="0">
              <a:solidFill>
                <a:srgbClr val="FF0000"/>
              </a:solidFill>
              <a:sym typeface="Aria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3785611"/>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a:t>
            </a: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4255701838"/>
      </p:ext>
    </p:extLst>
  </p:cSld>
  <p:clrMapOvr>
    <a:masterClrMapping/>
  </p:clrMapOvr>
  <p:transition xmlns:p14="http://schemas.microsoft.com/office/powerpoint/2010/main" spd="slow">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415494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We do all the hard work of networking, so you don’t have to.   </a:t>
            </a: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3095989147"/>
      </p:ext>
    </p:extLst>
  </p:cSld>
  <p:clrMapOvr>
    <a:masterClrMapping/>
  </p:clrMapOvr>
  <p:transition xmlns:p14="http://schemas.microsoft.com/office/powerpoint/2010/main" spd="slow">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4524275"/>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We do all the hard work of networking, so you don’t have to.   We do it in the cloud, so it’s always available—everywhere.   </a:t>
            </a: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4189685123"/>
      </p:ext>
    </p:extLst>
  </p:cSld>
  <p:clrMapOvr>
    <a:masterClrMapping/>
  </p:clrMapOvr>
  <p:transition xmlns:p14="http://schemas.microsoft.com/office/powerpoint/2010/main" spd="slow">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489360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We do all the hard work of networking, so you don’t have to.   We do it in the cloud, so it’s always available—everywhere.   We make it manageable, so you can make sure it works.       </a:t>
            </a: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2692278391"/>
      </p:ext>
    </p:extLst>
  </p:cSld>
  <p:clrMapOvr>
    <a:masterClrMapping/>
  </p:clrMapOvr>
  <p:transition xmlns:p14="http://schemas.microsoft.com/office/powerpoint/2010/main" spd="slow">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5262938"/>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We do all the hard work of networking, so you don’t have to.   We do it in the cloud, so it’s always available—everywhere.   We make it manageable, so you can make sure it works.       Then we make it simple, so mere mortals can work with it.  </a:t>
            </a: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129856386"/>
      </p:ext>
    </p:extLst>
  </p:cSld>
  <p:clrMapOvr>
    <a:masterClrMapping/>
  </p:clrMapOvr>
  <p:transition xmlns:p14="http://schemas.microsoft.com/office/powerpoint/2010/main" spd="slow">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We do all the hard work of networking, so you don’t have to.   We do it in the cloud, so it’s always available—everywhere.   We make it manageable, so you can make sure it works.       Then we make it simple, so mere mortals can work with it.  That’s all we do.                  					</a:t>
            </a: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4133802665"/>
      </p:ext>
    </p:extLst>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1981200"/>
            <a:ext cx="8153399" cy="43396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19" name="Shape 11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1981200"/>
            <a:ext cx="8153399" cy="6432488"/>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FFFF"/>
                </a:solidFill>
                <a:sym typeface="Arial"/>
              </a:rPr>
              <a:t>Introducing </a:t>
            </a:r>
            <a:r>
              <a:rPr lang="en-US" sz="2400" b="0" i="0" u="none" strike="noStrike" cap="none" baseline="0">
                <a:solidFill>
                  <a:srgbClr val="1E9ED3"/>
                </a:solidFill>
                <a:sym typeface="Arial"/>
              </a:rPr>
              <a:t>Pertino.</a:t>
            </a:r>
          </a:p>
          <a:p>
            <a:pPr marL="0" lvl="0" indent="0" algn="l">
              <a:buSzPct val="25000"/>
            </a:pPr>
            <a:r>
              <a:rPr lang="en-US">
                <a:solidFill>
                  <a:srgbClr val="FF0000"/>
                </a:solidFill>
              </a:rPr>
              <a:t>We’re the first cloud network engine. 			    We make it easy for you to create networks, from anywhere,    for everyone, everywhere. 					    We do all the hard work of networking, so you don’t have to.   We do it in the cloud, so it’s always available—everywhere.   We make it manageable, so you can make sure it works.       Then we make it simple, so mere mortals can work with it.  That’s all we do.                  					   And no one’s ever done this before.</a:t>
            </a: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455" name="Shape 45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624370768"/>
      </p:ext>
    </p:extLst>
  </p:cSld>
  <p:clrMapOvr>
    <a:masterClrMapping/>
  </p:clrMapOvr>
  <p:transition xmlns:p14="http://schemas.microsoft.com/office/powerpoint/2010/main" spd="slow">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Shape 510"/>
          <p:cNvSpPr txBox="1">
            <a:spLocks noGrp="1"/>
          </p:cNvSpPr>
          <p:nvPr>
            <p:ph type="body" idx="1"/>
          </p:nvPr>
        </p:nvSpPr>
        <p:spPr>
          <a:xfrm>
            <a:off x="685800" y="1981200"/>
            <a:ext cx="8153399" cy="433960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If your plate’s already full, you might like us.</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11" name="Shape 51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Shape 517"/>
          <p:cNvSpPr txBox="1">
            <a:spLocks noGrp="1"/>
          </p:cNvSpPr>
          <p:nvPr>
            <p:ph type="body" idx="1"/>
          </p:nvPr>
        </p:nvSpPr>
        <p:spPr>
          <a:xfrm>
            <a:off x="685800" y="1981200"/>
            <a:ext cx="8153399" cy="390872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18" name="Shape 51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5139827"/>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endParaRPr lang="en-US">
              <a:solidFill>
                <a:srgbClr val="FF0000"/>
              </a:solidFil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544760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r>
              <a:rPr lang="en-US" sz="2400" b="0" i="0" u="none" strike="noStrike" cap="none" baseline="0">
                <a:solidFill>
                  <a:srgbClr val="FF0000"/>
                </a:solidFill>
                <a:sym typeface="Arial"/>
              </a:rPr>
              <a:t>You can keep what you already have—and add mobile people to</a:t>
            </a:r>
            <a:r>
              <a:rPr lang="en-US" sz="2400" b="0" i="0" u="none" strike="noStrike" cap="none">
                <a:solidFill>
                  <a:srgbClr val="FF0000"/>
                </a:solidFill>
                <a:sym typeface="Arial"/>
              </a:rPr>
              <a:t> </a:t>
            </a:r>
            <a:r>
              <a:rPr lang="en-US" sz="2400" b="0" i="0" u="none" strike="noStrike" cap="none" baseline="0">
                <a:solidFill>
                  <a:srgbClr val="FF0000"/>
                </a:solidFill>
                <a:sym typeface="Arial"/>
              </a:rPr>
              <a:t>your network without adding expensive boxes.</a:t>
            </a:r>
            <a:r>
              <a:rPr lang="en-US" sz="2400" b="0" i="0" u="none" strike="noStrike" cap="none">
                <a:solidFill>
                  <a:srgbClr val="FF0000"/>
                </a:solidFill>
                <a:sym typeface="Arial"/>
              </a:rPr>
              <a:t>                        </a:t>
            </a:r>
            <a:r>
              <a:rPr lang="en-US" sz="2400" b="0" i="0" u="none" strike="noStrike" cap="none" baseline="0">
                <a:solidFill>
                  <a:srgbClr val="FF0000"/>
                </a:solidFill>
                <a:sym typeface="Arial"/>
              </a:rPr>
              <a:t>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3959802383"/>
      </p:ext>
    </p:extLst>
  </p:cSld>
  <p:clrMapOvr>
    <a:masterClrMapping/>
  </p:clrMapOvr>
  <p:transition xmlns:p14="http://schemas.microsoft.com/office/powerpoint/2010/main" spd="slow">
    <p:cu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618626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r>
              <a:rPr lang="en-US" sz="2400" b="0" i="0" u="none" strike="noStrike" cap="none" baseline="0">
                <a:solidFill>
                  <a:srgbClr val="FF0000"/>
                </a:solidFill>
                <a:sym typeface="Arial"/>
              </a:rPr>
              <a:t>You can keep what you already have—and add mobile people to</a:t>
            </a:r>
            <a:r>
              <a:rPr lang="en-US" sz="2400" b="0" i="0" u="none" strike="noStrike" cap="none">
                <a:solidFill>
                  <a:srgbClr val="FF0000"/>
                </a:solidFill>
                <a:sym typeface="Arial"/>
              </a:rPr>
              <a:t> </a:t>
            </a:r>
            <a:r>
              <a:rPr lang="en-US" sz="2400" b="0" i="0" u="none" strike="noStrike" cap="none" baseline="0">
                <a:solidFill>
                  <a:srgbClr val="FF0000"/>
                </a:solidFill>
                <a:sym typeface="Arial"/>
              </a:rPr>
              <a:t>your network without adding expensive boxes.</a:t>
            </a:r>
            <a:r>
              <a:rPr lang="en-US" sz="2400" b="0" i="0" u="none" strike="noStrike" cap="none">
                <a:solidFill>
                  <a:srgbClr val="FF0000"/>
                </a:solidFill>
                <a:sym typeface="Arial"/>
              </a:rPr>
              <a:t>                        </a:t>
            </a:r>
            <a:r>
              <a:rPr lang="en-US" sz="2400" b="0" i="0" u="none" strike="noStrike" cap="none" baseline="0">
                <a:solidFill>
                  <a:srgbClr val="FF0000"/>
                </a:solidFill>
                <a:sym typeface="Arial"/>
              </a:rPr>
              <a:t> No forklifts required. 					</a:t>
            </a:r>
            <a:r>
              <a:rPr lang="en-US" sz="2400" b="0" i="0" u="none" strike="noStrike" cap="none">
                <a:solidFill>
                  <a:srgbClr val="FF0000"/>
                </a:solidFill>
                <a:sym typeface="Arial"/>
              </a:rPr>
              <a:t>             </a:t>
            </a:r>
            <a:r>
              <a:rPr lang="en-US" sz="2400" b="0" i="0" u="none" strike="noStrike" cap="none" baseline="0">
                <a:solidFill>
                  <a:srgbClr val="FF0000"/>
                </a:solidFill>
                <a:sym typeface="Arial"/>
              </a:rPr>
              <a:t>				</a:t>
            </a:r>
            <a:r>
              <a:rPr lang="en-US" sz="2400" b="0" i="0" u="none" strike="noStrike" cap="none">
                <a:solidFill>
                  <a:srgbClr val="FF0000"/>
                </a:solidFill>
                <a:sym typeface="Arial"/>
              </a:rPr>
              <a:t>   			</a:t>
            </a: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237949012"/>
      </p:ext>
    </p:extLst>
  </p:cSld>
  <p:clrMapOvr>
    <a:masterClrMapping/>
  </p:clrMapOvr>
  <p:transition xmlns:p14="http://schemas.microsoft.com/office/powerpoint/2010/main" spd="slow">
    <p:cu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618626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r>
              <a:rPr lang="en-US" sz="2400" b="0" i="0" u="none" strike="noStrike" cap="none" baseline="0">
                <a:solidFill>
                  <a:srgbClr val="FF0000"/>
                </a:solidFill>
                <a:sym typeface="Arial"/>
              </a:rPr>
              <a:t>You can keep what you already have—and add mobile people to</a:t>
            </a:r>
            <a:r>
              <a:rPr lang="en-US" sz="2400" b="0" i="0" u="none" strike="noStrike" cap="none">
                <a:solidFill>
                  <a:srgbClr val="FF0000"/>
                </a:solidFill>
                <a:sym typeface="Arial"/>
              </a:rPr>
              <a:t> </a:t>
            </a:r>
            <a:r>
              <a:rPr lang="en-US" sz="2400" b="0" i="0" u="none" strike="noStrike" cap="none" baseline="0">
                <a:solidFill>
                  <a:srgbClr val="FF0000"/>
                </a:solidFill>
                <a:sym typeface="Arial"/>
              </a:rPr>
              <a:t>your network without adding expensive boxes.</a:t>
            </a:r>
            <a:r>
              <a:rPr lang="en-US" sz="2400" b="0" i="0" u="none" strike="noStrike" cap="none">
                <a:solidFill>
                  <a:srgbClr val="FF0000"/>
                </a:solidFill>
                <a:sym typeface="Arial"/>
              </a:rPr>
              <a:t>                        </a:t>
            </a:r>
            <a:r>
              <a:rPr lang="en-US" sz="2400" b="0" i="0" u="none" strike="noStrike" cap="none" baseline="0">
                <a:solidFill>
                  <a:srgbClr val="FF0000"/>
                </a:solidFill>
                <a:sym typeface="Arial"/>
              </a:rPr>
              <a:t> No forklifts required. 					</a:t>
            </a:r>
            <a:r>
              <a:rPr lang="en-US" sz="2400" b="0" i="0" u="none" strike="noStrike" cap="none">
                <a:solidFill>
                  <a:srgbClr val="FF0000"/>
                </a:solidFill>
                <a:sym typeface="Arial"/>
              </a:rPr>
              <a:t>             </a:t>
            </a:r>
            <a:r>
              <a:rPr lang="en-US" sz="2400" b="0" i="0" u="none" strike="noStrike" cap="none" baseline="0">
                <a:solidFill>
                  <a:srgbClr val="FF0000"/>
                </a:solidFill>
                <a:sym typeface="Arial"/>
              </a:rPr>
              <a:t>Ever.					</a:t>
            </a:r>
            <a:r>
              <a:rPr lang="en-US" sz="2400" b="0" i="0" u="none" strike="noStrike" cap="none">
                <a:solidFill>
                  <a:srgbClr val="FF0000"/>
                </a:solidFill>
                <a:sym typeface="Arial"/>
              </a:rPr>
              <a:t>   			</a:t>
            </a: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534618813"/>
      </p:ext>
    </p:extLst>
  </p:cSld>
  <p:clrMapOvr>
    <a:masterClrMapping/>
  </p:clrMapOvr>
  <p:transition xmlns:p14="http://schemas.microsoft.com/office/powerpoint/2010/main" spd="slow">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698648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r>
              <a:rPr lang="en-US" sz="2400" b="0" i="0" u="none" strike="noStrike" cap="none" baseline="0">
                <a:solidFill>
                  <a:srgbClr val="FF0000"/>
                </a:solidFill>
                <a:sym typeface="Arial"/>
              </a:rPr>
              <a:t>You can keep what you already have—and add mobile people to</a:t>
            </a:r>
            <a:r>
              <a:rPr lang="en-US" sz="2400" b="0" i="0" u="none" strike="noStrike" cap="none">
                <a:solidFill>
                  <a:srgbClr val="FF0000"/>
                </a:solidFill>
                <a:sym typeface="Arial"/>
              </a:rPr>
              <a:t> </a:t>
            </a:r>
            <a:r>
              <a:rPr lang="en-US" sz="2400" b="0" i="0" u="none" strike="noStrike" cap="none" baseline="0">
                <a:solidFill>
                  <a:srgbClr val="FF0000"/>
                </a:solidFill>
                <a:sym typeface="Arial"/>
              </a:rPr>
              <a:t>your network without adding expensive boxes.</a:t>
            </a:r>
            <a:r>
              <a:rPr lang="en-US" sz="2400" b="0" i="0" u="none" strike="noStrike" cap="none">
                <a:solidFill>
                  <a:srgbClr val="FF0000"/>
                </a:solidFill>
                <a:sym typeface="Arial"/>
              </a:rPr>
              <a:t>                        </a:t>
            </a:r>
            <a:r>
              <a:rPr lang="en-US" sz="2400" b="0" i="0" u="none" strike="noStrike" cap="none" baseline="0">
                <a:solidFill>
                  <a:srgbClr val="FF0000"/>
                </a:solidFill>
                <a:sym typeface="Arial"/>
              </a:rPr>
              <a:t> No forklifts required. 					</a:t>
            </a:r>
            <a:r>
              <a:rPr lang="en-US" sz="2400" b="0" i="0" u="none" strike="noStrike" cap="none">
                <a:solidFill>
                  <a:srgbClr val="FF0000"/>
                </a:solidFill>
                <a:sym typeface="Arial"/>
              </a:rPr>
              <a:t>             </a:t>
            </a:r>
            <a:r>
              <a:rPr lang="en-US" sz="2400" b="0" i="0" u="none" strike="noStrike" cap="none" baseline="0">
                <a:solidFill>
                  <a:srgbClr val="FF0000"/>
                </a:solidFill>
                <a:sym typeface="Arial"/>
              </a:rPr>
              <a:t>Ever.					</a:t>
            </a:r>
            <a:r>
              <a:rPr lang="en-US" sz="2400" b="0" i="0" u="none" strike="noStrike" cap="none">
                <a:solidFill>
                  <a:srgbClr val="FF0000"/>
                </a:solidFill>
                <a:sym typeface="Arial"/>
              </a:rPr>
              <a:t>   			   </a:t>
            </a:r>
            <a:r>
              <a:rPr lang="en-US">
                <a:solidFill>
                  <a:srgbClr val="FF0000"/>
                </a:solidFill>
              </a:rPr>
              <a:t>But that’s not the big news.				      	</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3009140752"/>
      </p:ext>
    </p:extLst>
  </p:cSld>
  <p:clrMapOvr>
    <a:masterClrMapping/>
  </p:clrMapOvr>
  <p:transition xmlns:p14="http://schemas.microsoft.com/office/powerpoint/2010/main" spd="slow">
    <p:cu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729426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r>
              <a:rPr lang="en-US" sz="2400" b="0" i="0" u="none" strike="noStrike" cap="none" baseline="0">
                <a:solidFill>
                  <a:srgbClr val="FF0000"/>
                </a:solidFill>
                <a:sym typeface="Arial"/>
              </a:rPr>
              <a:t>You can keep what you already have—and add mobile people to</a:t>
            </a:r>
            <a:r>
              <a:rPr lang="en-US" sz="2400" b="0" i="0" u="none" strike="noStrike" cap="none">
                <a:solidFill>
                  <a:srgbClr val="FF0000"/>
                </a:solidFill>
                <a:sym typeface="Arial"/>
              </a:rPr>
              <a:t> </a:t>
            </a:r>
            <a:r>
              <a:rPr lang="en-US" sz="2400" b="0" i="0" u="none" strike="noStrike" cap="none" baseline="0">
                <a:solidFill>
                  <a:srgbClr val="FF0000"/>
                </a:solidFill>
                <a:sym typeface="Arial"/>
              </a:rPr>
              <a:t>your network without adding expensive boxes.</a:t>
            </a:r>
            <a:r>
              <a:rPr lang="en-US" sz="2400" b="0" i="0" u="none" strike="noStrike" cap="none">
                <a:solidFill>
                  <a:srgbClr val="FF0000"/>
                </a:solidFill>
                <a:sym typeface="Arial"/>
              </a:rPr>
              <a:t>                        </a:t>
            </a:r>
            <a:r>
              <a:rPr lang="en-US" sz="2400" b="0" i="0" u="none" strike="noStrike" cap="none" baseline="0">
                <a:solidFill>
                  <a:srgbClr val="FF0000"/>
                </a:solidFill>
                <a:sym typeface="Arial"/>
              </a:rPr>
              <a:t> No forklifts required. 					</a:t>
            </a:r>
            <a:r>
              <a:rPr lang="en-US" sz="2400" b="0" i="0" u="none" strike="noStrike" cap="none">
                <a:solidFill>
                  <a:srgbClr val="FF0000"/>
                </a:solidFill>
                <a:sym typeface="Arial"/>
              </a:rPr>
              <a:t>             </a:t>
            </a:r>
            <a:r>
              <a:rPr lang="en-US" sz="2400" b="0" i="0" u="none" strike="noStrike" cap="none" baseline="0">
                <a:solidFill>
                  <a:srgbClr val="FF0000"/>
                </a:solidFill>
                <a:sym typeface="Arial"/>
              </a:rPr>
              <a:t>Ever.					</a:t>
            </a:r>
            <a:r>
              <a:rPr lang="en-US" sz="2400" b="0" i="0" u="none" strike="noStrike" cap="none">
                <a:solidFill>
                  <a:srgbClr val="FF0000"/>
                </a:solidFill>
                <a:sym typeface="Arial"/>
              </a:rPr>
              <a:t>   			   </a:t>
            </a:r>
            <a:r>
              <a:rPr lang="en-US">
                <a:solidFill>
                  <a:srgbClr val="FF0000"/>
                </a:solidFill>
              </a:rPr>
              <a:t>But that’s not the big news.				      	   The big news is you can do it all—with 3 clicks—</a:t>
            </a:r>
            <a:br>
              <a:rPr lang="en-US">
                <a:solidFill>
                  <a:srgbClr val="FF0000"/>
                </a:solidFill>
              </a:rPr>
            </a:br>
            <a:r>
              <a:rPr lang="en-US">
                <a:solidFill>
                  <a:srgbClr val="FF0000"/>
                </a:solidFill>
              </a:rPr>
              <a:t>from anywhere, anytime.					</a:t>
            </a: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2468860490"/>
      </p:ext>
    </p:extLst>
  </p:cSld>
  <p:clrMapOvr>
    <a:masterClrMapping/>
  </p:clrMapOvr>
  <p:transition xmlns:p14="http://schemas.microsoft.com/office/powerpoint/2010/main" spd="slow">
    <p:cu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1981200"/>
            <a:ext cx="8153399" cy="8094480"/>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Consider this.							</a:t>
            </a:r>
            <a:r>
              <a:rPr lang="en-US" sz="2400" b="0" i="0" u="none" strike="noStrike" cap="none">
                <a:solidFill>
                  <a:srgbClr val="FF0000"/>
                </a:solidFill>
                <a:sym typeface="Arial"/>
              </a:rPr>
              <a:t>    </a:t>
            </a:r>
            <a:r>
              <a:rPr lang="en-US" sz="2400" b="0" i="0" u="none" strike="noStrike" cap="none" baseline="0">
                <a:solidFill>
                  <a:srgbClr val="FF0000"/>
                </a:solidFill>
                <a:sym typeface="Arial"/>
              </a:rPr>
              <a:t>You never have to buy or configure another network box.</a:t>
            </a:r>
            <a:r>
              <a:rPr lang="en-US" sz="2400" b="0" i="0" u="none" strike="noStrike" cap="none">
                <a:solidFill>
                  <a:srgbClr val="FF0000"/>
                </a:solidFill>
                <a:sym typeface="Arial"/>
              </a:rPr>
              <a:t>       </a:t>
            </a:r>
            <a:r>
              <a:rPr lang="en-US" sz="2400" b="0" i="0" u="none" strike="noStrike" cap="none" baseline="0">
                <a:solidFill>
                  <a:srgbClr val="FF0000"/>
                </a:solidFill>
                <a:sym typeface="Arial"/>
              </a:rPr>
              <a:t>You can keep what you already have—and add mobile people to</a:t>
            </a:r>
            <a:r>
              <a:rPr lang="en-US" sz="2400" b="0" i="0" u="none" strike="noStrike" cap="none">
                <a:solidFill>
                  <a:srgbClr val="FF0000"/>
                </a:solidFill>
                <a:sym typeface="Arial"/>
              </a:rPr>
              <a:t> </a:t>
            </a:r>
            <a:r>
              <a:rPr lang="en-US" sz="2400" b="0" i="0" u="none" strike="noStrike" cap="none" baseline="0">
                <a:solidFill>
                  <a:srgbClr val="FF0000"/>
                </a:solidFill>
                <a:sym typeface="Arial"/>
              </a:rPr>
              <a:t>your network without adding expensive boxes.</a:t>
            </a:r>
            <a:r>
              <a:rPr lang="en-US" sz="2400" b="0" i="0" u="none" strike="noStrike" cap="none">
                <a:solidFill>
                  <a:srgbClr val="FF0000"/>
                </a:solidFill>
                <a:sym typeface="Arial"/>
              </a:rPr>
              <a:t>                        </a:t>
            </a:r>
            <a:r>
              <a:rPr lang="en-US" sz="2400" b="0" i="0" u="none" strike="noStrike" cap="none" baseline="0">
                <a:solidFill>
                  <a:srgbClr val="FF0000"/>
                </a:solidFill>
                <a:sym typeface="Arial"/>
              </a:rPr>
              <a:t> No forklifts required. 					</a:t>
            </a:r>
            <a:r>
              <a:rPr lang="en-US" sz="2400" b="0" i="0" u="none" strike="noStrike" cap="none">
                <a:solidFill>
                  <a:srgbClr val="FF0000"/>
                </a:solidFill>
                <a:sym typeface="Arial"/>
              </a:rPr>
              <a:t>             </a:t>
            </a:r>
            <a:r>
              <a:rPr lang="en-US" sz="2400" b="0" i="0" u="none" strike="noStrike" cap="none" baseline="0">
                <a:solidFill>
                  <a:srgbClr val="FF0000"/>
                </a:solidFill>
                <a:sym typeface="Arial"/>
              </a:rPr>
              <a:t>Ever.					</a:t>
            </a:r>
            <a:r>
              <a:rPr lang="en-US" sz="2400" b="0" i="0" u="none" strike="noStrike" cap="none">
                <a:solidFill>
                  <a:srgbClr val="FF0000"/>
                </a:solidFill>
                <a:sym typeface="Arial"/>
              </a:rPr>
              <a:t>   			   </a:t>
            </a:r>
            <a:r>
              <a:rPr lang="en-US">
                <a:solidFill>
                  <a:srgbClr val="FF0000"/>
                </a:solidFill>
              </a:rPr>
              <a:t>But that’s not the big news.				      	   The big news is you can do it all—with 3 clicks—</a:t>
            </a:r>
            <a:br>
              <a:rPr lang="en-US">
                <a:solidFill>
                  <a:srgbClr val="FF0000"/>
                </a:solidFill>
              </a:rPr>
            </a:br>
            <a:r>
              <a:rPr lang="en-US">
                <a:solidFill>
                  <a:srgbClr val="FF0000"/>
                </a:solidFill>
              </a:rPr>
              <a:t>from anywhere, anytime.					  Even when you’re not in the office.</a:t>
            </a: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53" name="Shape 55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3638451215"/>
      </p:ext>
    </p:extLst>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1981200"/>
            <a:ext cx="8153399" cy="48767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26" name="Shape 12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565"/>
        <p:cNvGrpSpPr/>
        <p:nvPr/>
      </p:nvGrpSpPr>
      <p:grpSpPr>
        <a:xfrm>
          <a:off x="0" y="0"/>
          <a:ext cx="0" cy="0"/>
          <a:chOff x="0" y="0"/>
          <a:chExt cx="0" cy="0"/>
        </a:xfrm>
      </p:grpSpPr>
      <p:sp>
        <p:nvSpPr>
          <p:cNvPr id="566" name="Shape 566"/>
          <p:cNvSpPr txBox="1">
            <a:spLocks noGrp="1"/>
          </p:cNvSpPr>
          <p:nvPr>
            <p:ph type="body" idx="1"/>
          </p:nvPr>
        </p:nvSpPr>
        <p:spPr>
          <a:xfrm>
            <a:off x="685800" y="1981200"/>
            <a:ext cx="8153399" cy="13233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67" name="Shape 56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Shape 573"/>
          <p:cNvSpPr txBox="1">
            <a:spLocks noGrp="1"/>
          </p:cNvSpPr>
          <p:nvPr>
            <p:ph type="body" idx="1"/>
          </p:nvPr>
        </p:nvSpPr>
        <p:spPr>
          <a:xfrm>
            <a:off x="685800" y="1981200"/>
            <a:ext cx="8153399" cy="13233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don’t have to be complex.</a:t>
            </a:r>
          </a:p>
          <a:p>
            <a:endParaRPr lang="en-US" sz="2400" b="0" i="0" u="none" strike="noStrike" cap="none" baseline="0">
              <a:solidFill>
                <a:srgbClr val="FF0000"/>
              </a:solidFill>
              <a:sym typeface="Arial"/>
            </a:endParaRPr>
          </a:p>
        </p:txBody>
      </p:sp>
      <p:sp>
        <p:nvSpPr>
          <p:cNvPr id="574" name="Shape 57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Shape 580"/>
          <p:cNvSpPr txBox="1">
            <a:spLocks noGrp="1"/>
          </p:cNvSpPr>
          <p:nvPr>
            <p:ph type="body" idx="1"/>
          </p:nvPr>
        </p:nvSpPr>
        <p:spPr>
          <a:xfrm>
            <a:off x="685800" y="1981200"/>
            <a:ext cx="8153399" cy="13233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don’t have to be complex.</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 shouldn’t have to conjure secret incantations to build them.</a:t>
            </a:r>
          </a:p>
        </p:txBody>
      </p:sp>
      <p:sp>
        <p:nvSpPr>
          <p:cNvPr id="581" name="Shape 58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Shape 587"/>
          <p:cNvSpPr txBox="1">
            <a:spLocks noGrp="1"/>
          </p:cNvSpPr>
          <p:nvPr>
            <p:ph type="body" idx="1"/>
          </p:nvPr>
        </p:nvSpPr>
        <p:spPr>
          <a:xfrm>
            <a:off x="685800" y="1981200"/>
            <a:ext cx="8153399" cy="2616061"/>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don’t have to be complex.</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 shouldn’t have to conjure secret incantations to build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Or bankrupt your budget to afford them.</a:t>
            </a:r>
          </a:p>
          <a:p>
            <a:pPr marL="0" marR="0" lvl="0" indent="0" algn="l" rtl="0">
              <a:spcBef>
                <a:spcPts val="480"/>
              </a:spcBef>
              <a:spcAft>
                <a:spcPts val="0"/>
              </a:spcAft>
              <a:buSzPct val="25000"/>
              <a:buNone/>
            </a:pPr>
            <a:endParaRPr lang="en-US">
              <a:solidFill>
                <a:srgbClr val="FFFF00"/>
              </a:solidFill>
            </a:endParaRPr>
          </a:p>
          <a:p>
            <a:endParaRPr lang="en-US">
              <a:solidFill>
                <a:srgbClr val="FFFF00"/>
              </a:solidFill>
            </a:endParaRPr>
          </a:p>
        </p:txBody>
      </p:sp>
      <p:sp>
        <p:nvSpPr>
          <p:cNvPr id="588" name="Shape 58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sp>
        <p:nvSpPr>
          <p:cNvPr id="594" name="Shape 594"/>
          <p:cNvSpPr txBox="1">
            <a:spLocks noGrp="1"/>
          </p:cNvSpPr>
          <p:nvPr>
            <p:ph type="body" idx="1"/>
          </p:nvPr>
        </p:nvSpPr>
        <p:spPr>
          <a:xfrm>
            <a:off x="685800" y="1981200"/>
            <a:ext cx="8153399" cy="384716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don’t have to be complex.</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 shouldn’t have to conjure secret incantations to build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Or bankrupt your budget to afford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all your people should have access </a:t>
            </a:r>
            <a:br>
              <a:rPr lang="en-US" sz="2400" b="0" i="0" u="none" strike="noStrike" cap="none" baseline="0">
                <a:solidFill>
                  <a:srgbClr val="FF0000"/>
                </a:solidFill>
                <a:sym typeface="Arial"/>
              </a:rPr>
            </a:br>
            <a:r>
              <a:rPr lang="en-US" sz="2400" b="0" i="0" u="none" strike="noStrike" cap="none" baseline="0">
                <a:solidFill>
                  <a:srgbClr val="FF0000"/>
                </a:solidFill>
                <a:sym typeface="Arial"/>
              </a:rPr>
              <a:t>to all your resources—no matter where they go.</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595" name="Shape 59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1" name="Shape 601"/>
          <p:cNvSpPr txBox="1">
            <a:spLocks noGrp="1"/>
          </p:cNvSpPr>
          <p:nvPr>
            <p:ph type="body" idx="1"/>
          </p:nvPr>
        </p:nvSpPr>
        <p:spPr>
          <a:xfrm>
            <a:off x="685800" y="1981200"/>
            <a:ext cx="8153399" cy="427805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don’t have to be complex.</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 shouldn’t have to conjure secret incantations to build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Or bankrupt your budget to afford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all your people should have access </a:t>
            </a:r>
            <a:br>
              <a:rPr lang="en-US" sz="2400" b="0" i="0" u="none" strike="noStrike" cap="none" baseline="0">
                <a:solidFill>
                  <a:srgbClr val="FF0000"/>
                </a:solidFill>
                <a:sym typeface="Arial"/>
              </a:rPr>
            </a:br>
            <a:r>
              <a:rPr lang="en-US" sz="2400" b="0" i="0" u="none" strike="noStrike" cap="none" baseline="0">
                <a:solidFill>
                  <a:srgbClr val="FF0000"/>
                </a:solidFill>
                <a:sym typeface="Arial"/>
              </a:rPr>
              <a:t>to all your resources—no matter where they go.</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should connect people—not places.</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602" name="Shape 60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607"/>
        <p:cNvGrpSpPr/>
        <p:nvPr/>
      </p:nvGrpSpPr>
      <p:grpSpPr>
        <a:xfrm>
          <a:off x="0" y="0"/>
          <a:ext cx="0" cy="0"/>
          <a:chOff x="0" y="0"/>
          <a:chExt cx="0" cy="0"/>
        </a:xfrm>
      </p:grpSpPr>
      <p:sp>
        <p:nvSpPr>
          <p:cNvPr id="608" name="Shape 608"/>
          <p:cNvSpPr txBox="1">
            <a:spLocks noGrp="1"/>
          </p:cNvSpPr>
          <p:nvPr>
            <p:ph type="body" idx="1"/>
          </p:nvPr>
        </p:nvSpPr>
        <p:spPr>
          <a:xfrm>
            <a:off x="685800" y="1981200"/>
            <a:ext cx="8153399" cy="4708940"/>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Because.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don’t have to be complex.</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You shouldn’t have to conjure secret incantations to build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Or bankrupt your budget to afford them.</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all your people should have access </a:t>
            </a:r>
            <a:br>
              <a:rPr lang="en-US" sz="2400" b="0" i="0" u="none" strike="noStrike" cap="none" baseline="0">
                <a:solidFill>
                  <a:srgbClr val="FF0000"/>
                </a:solidFill>
                <a:sym typeface="Arial"/>
              </a:rPr>
            </a:br>
            <a:r>
              <a:rPr lang="en-US" sz="2400" b="0" i="0" u="none" strike="noStrike" cap="none" baseline="0">
                <a:solidFill>
                  <a:srgbClr val="FF0000"/>
                </a:solidFill>
                <a:sym typeface="Arial"/>
              </a:rPr>
              <a:t>to all your resources—no matter where they go.</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networks should connect people—not places.</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in simple.</a:t>
            </a: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609" name="Shape 60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Shape 615"/>
          <p:cNvSpPr txBox="1">
            <a:spLocks noGrp="1"/>
          </p:cNvSpPr>
          <p:nvPr>
            <p:ph type="body" idx="1"/>
          </p:nvPr>
        </p:nvSpPr>
        <p:spPr>
          <a:xfrm>
            <a:off x="685800" y="1981200"/>
            <a:ext cx="8153399" cy="298539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to build a cloud network, </a:t>
            </a:r>
            <a:br>
              <a:rPr lang="en-US" sz="2400" b="0" i="0" u="none" strike="noStrike" cap="none" baseline="0">
                <a:solidFill>
                  <a:srgbClr val="FF0000"/>
                </a:solidFill>
                <a:sym typeface="Arial"/>
              </a:rPr>
            </a:br>
            <a:r>
              <a:rPr lang="en-US" sz="2400" b="0" i="0" u="none" strike="noStrike" cap="none" baseline="0">
                <a:solidFill>
                  <a:srgbClr val="FF0000"/>
                </a:solidFill>
                <a:sym typeface="Arial"/>
              </a:rPr>
              <a:t>all you should need is a simple Internet connection.</a:t>
            </a:r>
          </a:p>
          <a:p>
            <a:endParaRPr lang="en-US" sz="2400" b="0" i="0" u="none" strike="noStrike" cap="none" baseline="0">
              <a:solidFill>
                <a:srgbClr val="FF0000"/>
              </a:solidFill>
              <a:sym typeface="Aria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616" name="Shape 61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Shape 615"/>
          <p:cNvSpPr txBox="1">
            <a:spLocks noGrp="1"/>
          </p:cNvSpPr>
          <p:nvPr>
            <p:ph type="body" idx="1"/>
          </p:nvPr>
        </p:nvSpPr>
        <p:spPr>
          <a:xfrm>
            <a:off x="685800" y="1981200"/>
            <a:ext cx="8153399" cy="3785611"/>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We believe that to build a cloud network, </a:t>
            </a:r>
            <a:r>
              <a:rPr lang="en-US" sz="2400" b="0" i="0" u="none" strike="noStrike" cap="none">
                <a:solidFill>
                  <a:srgbClr val="FF0000"/>
                </a:solidFill>
                <a:sym typeface="Arial"/>
              </a:rPr>
              <a:t>                                  </a:t>
            </a:r>
            <a:r>
              <a:rPr lang="en-US" sz="2400" b="0" i="0" u="none" strike="noStrike" cap="none" baseline="0">
                <a:solidFill>
                  <a:srgbClr val="FF0000"/>
                </a:solidFill>
                <a:sym typeface="Arial"/>
              </a:rPr>
              <a:t>all you should need is a simple Internet connection.</a:t>
            </a:r>
          </a:p>
          <a:p>
            <a:pPr marL="0" lvl="0" indent="0" algn="l">
              <a:buSzPct val="25000"/>
            </a:pPr>
            <a:r>
              <a:rPr lang="en-US">
                <a:solidFill>
                  <a:srgbClr val="FF0000"/>
                </a:solidFill>
              </a:rPr>
              <a:t>We believe that to use your cloud network, </a:t>
            </a:r>
            <a:br>
              <a:rPr lang="en-US">
                <a:solidFill>
                  <a:srgbClr val="FF0000"/>
                </a:solidFill>
              </a:rPr>
            </a:br>
            <a:r>
              <a:rPr lang="en-US">
                <a:solidFill>
                  <a:srgbClr val="FF0000"/>
                </a:solidFill>
              </a:rPr>
              <a:t>all your people should need is a simple Internet connection.    </a:t>
            </a:r>
          </a:p>
          <a:p>
            <a:endParaRPr lang="en-US" sz="2400" b="0" i="0" u="none" strike="noStrike" cap="none" baseline="0">
              <a:solidFill>
                <a:srgbClr val="FF0000"/>
              </a:solidFill>
              <a:sym typeface="Aria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616" name="Shape 61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841585144"/>
      </p:ext>
    </p:extLst>
  </p:cSld>
  <p:clrMapOvr>
    <a:masterClrMapping/>
  </p:clrMapOvr>
  <p:transition xmlns:p14="http://schemas.microsoft.com/office/powerpoint/2010/main" spd="slow">
    <p:cut/>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Shape 615"/>
          <p:cNvSpPr txBox="1">
            <a:spLocks noGrp="1"/>
          </p:cNvSpPr>
          <p:nvPr>
            <p:ph type="body" idx="1"/>
          </p:nvPr>
        </p:nvSpPr>
        <p:spPr>
          <a:xfrm>
            <a:off x="685800" y="1981200"/>
            <a:ext cx="8153399" cy="5016717"/>
          </a:xfrm>
          <a:prstGeom prst="rect">
            <a:avLst/>
          </a:prstGeom>
          <a:noFill/>
          <a:ln>
            <a:noFill/>
          </a:ln>
        </p:spPr>
        <p:txBody>
          <a:bodyPr lIns="91425" tIns="45700" rIns="91425" bIns="45700" anchor="t" anchorCtr="0">
            <a:spAutoFit/>
          </a:bodyPr>
          <a:lstStyle/>
          <a:p>
            <a:pPr marL="0" lvl="0" indent="0" algn="l">
              <a:buSzPct val="25000"/>
            </a:pPr>
            <a:r>
              <a:rPr lang="en-US">
                <a:solidFill>
                  <a:srgbClr val="FF0000"/>
                </a:solidFill>
              </a:rPr>
              <a:t>We believe that to build a cloud network,                                   all you should need is a simple Internet connection.</a:t>
            </a:r>
          </a:p>
          <a:p>
            <a:pPr marL="0" lvl="0" indent="0" algn="l">
              <a:buSzPct val="25000"/>
            </a:pPr>
            <a:r>
              <a:rPr lang="en-US">
                <a:solidFill>
                  <a:srgbClr val="FF0000"/>
                </a:solidFill>
              </a:rPr>
              <a:t>We believe that to use your cloud network, </a:t>
            </a:r>
            <a:br>
              <a:rPr lang="en-US">
                <a:solidFill>
                  <a:srgbClr val="FF0000"/>
                </a:solidFill>
              </a:rPr>
            </a:br>
            <a:r>
              <a:rPr lang="en-US">
                <a:solidFill>
                  <a:srgbClr val="FF0000"/>
                </a:solidFill>
              </a:rPr>
              <a:t>all your people should need is a simple Internet connection.    And us.</a:t>
            </a:r>
          </a:p>
          <a:p>
            <a:pPr marL="0" lvl="0" indent="0" algn="l">
              <a:buSzPct val="25000"/>
            </a:pPr>
            <a:endParaRPr lang="en-US">
              <a:solidFill>
                <a:srgbClr val="FFFFFF"/>
              </a:solidFill>
            </a:endParaRPr>
          </a:p>
          <a:p>
            <a:pPr marL="0" lvl="0" indent="0" algn="l">
              <a:buSzPct val="25000"/>
            </a:pPr>
            <a:endParaRPr lang="en-US">
              <a:solidFill>
                <a:srgbClr val="FF0000"/>
              </a:solidFill>
            </a:endParaRPr>
          </a:p>
          <a:p>
            <a:endParaRPr lang="en-US" sz="2400" b="0" i="0" u="none" strike="noStrike" cap="none" baseline="0">
              <a:solidFill>
                <a:srgbClr val="FF0000"/>
              </a:solidFill>
              <a:sym typeface="Aria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616" name="Shape 61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1688828382"/>
      </p:ext>
    </p:extLst>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1981200"/>
            <a:ext cx="8153399" cy="427805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33" name="Shape 13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Shape 615"/>
          <p:cNvSpPr txBox="1">
            <a:spLocks noGrp="1"/>
          </p:cNvSpPr>
          <p:nvPr>
            <p:ph type="body" idx="1"/>
          </p:nvPr>
        </p:nvSpPr>
        <p:spPr>
          <a:xfrm>
            <a:off x="685800" y="1981200"/>
            <a:ext cx="8153399" cy="5016717"/>
          </a:xfrm>
          <a:prstGeom prst="rect">
            <a:avLst/>
          </a:prstGeom>
          <a:noFill/>
          <a:ln>
            <a:noFill/>
          </a:ln>
        </p:spPr>
        <p:txBody>
          <a:bodyPr lIns="91425" tIns="45700" rIns="91425" bIns="45700" anchor="t" anchorCtr="0">
            <a:spAutoFit/>
          </a:bodyPr>
          <a:lstStyle/>
          <a:p>
            <a:pPr marL="0" lvl="0" indent="0" algn="l">
              <a:buSzPct val="25000"/>
            </a:pPr>
            <a:r>
              <a:rPr lang="en-US">
                <a:solidFill>
                  <a:srgbClr val="FF0000"/>
                </a:solidFill>
              </a:rPr>
              <a:t>We believe that to build a cloud network,                                   all you should need is a simple Internet connection.</a:t>
            </a:r>
          </a:p>
          <a:p>
            <a:pPr marL="0" lvl="0" indent="0" algn="l">
              <a:buSzPct val="25000"/>
            </a:pPr>
            <a:r>
              <a:rPr lang="en-US">
                <a:solidFill>
                  <a:srgbClr val="FF0000"/>
                </a:solidFill>
              </a:rPr>
              <a:t>We believe that to use your cloud network, </a:t>
            </a:r>
            <a:br>
              <a:rPr lang="en-US">
                <a:solidFill>
                  <a:srgbClr val="FF0000"/>
                </a:solidFill>
              </a:rPr>
            </a:br>
            <a:r>
              <a:rPr lang="en-US">
                <a:solidFill>
                  <a:srgbClr val="FF0000"/>
                </a:solidFill>
              </a:rPr>
              <a:t>all your people should need is a simple Internet connection.    And us.</a:t>
            </a:r>
          </a:p>
          <a:p>
            <a:pPr marL="0" lvl="0" indent="0" algn="l">
              <a:buSzPct val="25000"/>
            </a:pPr>
            <a:r>
              <a:rPr lang="en-US">
                <a:solidFill>
                  <a:srgbClr val="FFFFFF"/>
                </a:solidFill>
              </a:rPr>
              <a:t>Period.</a:t>
            </a:r>
          </a:p>
          <a:p>
            <a:pPr marL="0" lvl="0" indent="0" algn="l">
              <a:buSzPct val="25000"/>
            </a:pPr>
            <a:endParaRPr lang="en-US">
              <a:solidFill>
                <a:srgbClr val="FF0000"/>
              </a:solidFill>
            </a:endParaRPr>
          </a:p>
          <a:p>
            <a:endParaRPr lang="en-US" sz="2400" b="0" i="0" u="none" strike="noStrike" cap="none" baseline="0">
              <a:solidFill>
                <a:srgbClr val="FF0000"/>
              </a:solidFill>
              <a:sym typeface="Aria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616" name="Shape 61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extLst>
      <p:ext uri="{BB962C8B-B14F-4D97-AF65-F5344CB8AC3E}">
        <p14:creationId xmlns:p14="http://schemas.microsoft.com/office/powerpoint/2010/main" val="4265952643"/>
      </p:ext>
    </p:extLst>
  </p:cSld>
  <p:clrMapOvr>
    <a:masterClrMapping/>
  </p:clrMapOvr>
  <p:transition xmlns:p14="http://schemas.microsoft.com/office/powerpoint/2010/main" spd="slow">
    <p:cut/>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636" name="Shape 636"/>
          <p:cNvSpPr txBox="1">
            <a:spLocks noGrp="1"/>
          </p:cNvSpPr>
          <p:nvPr>
            <p:ph type="body" idx="1"/>
          </p:nvPr>
        </p:nvSpPr>
        <p:spPr>
          <a:xfrm>
            <a:off x="685800" y="1981200"/>
            <a:ext cx="8153399" cy="206206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All of this means you can offload the complicated, annoying work of networking</a:t>
            </a:r>
            <a:r>
              <a:rPr lang="en-US" sz="2400" b="0" i="0" u="none" strike="noStrike" cap="none">
                <a:solidFill>
                  <a:srgbClr val="FF0000"/>
                </a:solidFill>
                <a:sym typeface="Arial"/>
              </a:rPr>
              <a:t> outside your LAN </a:t>
            </a:r>
            <a:r>
              <a:rPr lang="en-US" sz="2400" b="0" i="0" u="none" strike="noStrike" cap="none" baseline="0">
                <a:solidFill>
                  <a:srgbClr val="FF0000"/>
                </a:solidFill>
                <a:sym typeface="Arial"/>
              </a:rPr>
              <a:t>to people who are experts at all that.</a:t>
            </a:r>
          </a:p>
          <a:p>
            <a:endParaRPr lang="en-US" sz="2400" b="0" i="0" u="none" strike="noStrike" cap="none" baseline="0">
              <a:solidFill>
                <a:srgbClr val="FF0000"/>
              </a:solidFill>
              <a:sym typeface="Arial"/>
            </a:endParaRPr>
          </a:p>
          <a:p>
            <a:endParaRPr lang="en-US">
              <a:solidFill>
                <a:srgbClr val="FFFF00"/>
              </a:solidFill>
            </a:endParaRPr>
          </a:p>
        </p:txBody>
      </p:sp>
      <p:sp>
        <p:nvSpPr>
          <p:cNvPr id="637" name="Shape 63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Shape 643"/>
          <p:cNvSpPr txBox="1">
            <a:spLocks noGrp="1"/>
          </p:cNvSpPr>
          <p:nvPr>
            <p:ph type="body" idx="1"/>
          </p:nvPr>
        </p:nvSpPr>
        <p:spPr>
          <a:xfrm>
            <a:off x="685800" y="1981200"/>
            <a:ext cx="8153399" cy="2062063"/>
          </a:xfrm>
          <a:prstGeom prst="rect">
            <a:avLst/>
          </a:prstGeom>
          <a:noFill/>
          <a:ln>
            <a:noFill/>
          </a:ln>
        </p:spPr>
        <p:txBody>
          <a:bodyPr lIns="91425" tIns="45700" rIns="91425" bIns="45700" anchor="t" anchorCtr="0">
            <a:spAutoFit/>
          </a:bodyPr>
          <a:lstStyle/>
          <a:p>
            <a:pPr marL="0" lvl="0" indent="0" algn="l">
              <a:buSzPct val="25000"/>
            </a:pPr>
            <a:r>
              <a:rPr lang="en-US">
                <a:solidFill>
                  <a:srgbClr val="FF0000"/>
                </a:solidFill>
              </a:rPr>
              <a:t>All of this means you can offload the complicated, annoying work of networking outside your LAN to people who are experts at all that.</a:t>
            </a:r>
          </a:p>
          <a:p>
            <a:pPr marL="0" marR="0" lvl="0" indent="0" algn="l" rtl="0">
              <a:spcBef>
                <a:spcPts val="480"/>
              </a:spcBef>
              <a:spcAft>
                <a:spcPts val="0"/>
              </a:spcAft>
              <a:buSzPct val="25000"/>
              <a:buNone/>
            </a:pPr>
            <a:r>
              <a:rPr lang="en-US" sz="2400" b="0" i="0" u="none" strike="noStrike" cap="none" baseline="0">
                <a:solidFill>
                  <a:schemeClr val="lt1"/>
                </a:solidFill>
                <a:sym typeface="Arial"/>
              </a:rPr>
              <a:t>Us.</a:t>
            </a:r>
          </a:p>
          <a:p>
            <a:endParaRPr lang="en-US" sz="2400" b="0" i="0" u="none" strike="noStrike" cap="none" baseline="0">
              <a:solidFill>
                <a:schemeClr val="lt1"/>
              </a:solidFill>
              <a:sym typeface="Arial"/>
            </a:endParaRPr>
          </a:p>
        </p:txBody>
      </p:sp>
      <p:sp>
        <p:nvSpPr>
          <p:cNvPr id="644" name="Shape 64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0" name="Shape 650"/>
          <p:cNvSpPr txBox="1">
            <a:spLocks noGrp="1"/>
          </p:cNvSpPr>
          <p:nvPr>
            <p:ph type="body" idx="1"/>
          </p:nvPr>
        </p:nvSpPr>
        <p:spPr>
          <a:xfrm>
            <a:off x="685800" y="1981200"/>
            <a:ext cx="8153399" cy="83095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Better yet, we offer a simple, pay-per-person plan                        that grows precisely as fast as your company does.</a:t>
            </a:r>
          </a:p>
        </p:txBody>
      </p:sp>
      <p:sp>
        <p:nvSpPr>
          <p:cNvPr id="651" name="Shape 65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656"/>
        <p:cNvGrpSpPr/>
        <p:nvPr/>
      </p:nvGrpSpPr>
      <p:grpSpPr>
        <a:xfrm>
          <a:off x="0" y="0"/>
          <a:ext cx="0" cy="0"/>
          <a:chOff x="0" y="0"/>
          <a:chExt cx="0" cy="0"/>
        </a:xfrm>
      </p:grpSpPr>
      <p:sp>
        <p:nvSpPr>
          <p:cNvPr id="657" name="Shape 657"/>
          <p:cNvSpPr txBox="1">
            <a:spLocks noGrp="1"/>
          </p:cNvSpPr>
          <p:nvPr>
            <p:ph type="body" idx="1"/>
          </p:nvPr>
        </p:nvSpPr>
        <p:spPr>
          <a:xfrm>
            <a:off x="685800" y="1981200"/>
            <a:ext cx="8153399" cy="1692731"/>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Better yet, we offer a simple, pay-per-person plan                        that grows precisely as fast as your company does.</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So we won’t eviscerate your budget.</a:t>
            </a:r>
          </a:p>
          <a:p>
            <a:endParaRPr lang="en-US" sz="2400" b="0" i="0" u="none" strike="noStrike" cap="none" baseline="0">
              <a:solidFill>
                <a:srgbClr val="FF0000"/>
              </a:solidFill>
              <a:sym typeface="Arial"/>
            </a:endParaRPr>
          </a:p>
        </p:txBody>
      </p:sp>
      <p:sp>
        <p:nvSpPr>
          <p:cNvPr id="658" name="Shape 65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Shape 664"/>
          <p:cNvSpPr txBox="1">
            <a:spLocks noGrp="1"/>
          </p:cNvSpPr>
          <p:nvPr>
            <p:ph type="body" idx="1"/>
          </p:nvPr>
        </p:nvSpPr>
        <p:spPr>
          <a:xfrm>
            <a:off x="685800" y="1981200"/>
            <a:ext cx="8153399" cy="1200288"/>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But the most important thing we offer is a way to spend a little less time at your office, and a little more time with the things you actually care about.</a:t>
            </a:r>
          </a:p>
        </p:txBody>
      </p:sp>
      <p:sp>
        <p:nvSpPr>
          <p:cNvPr id="665" name="Shape 66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670"/>
        <p:cNvGrpSpPr/>
        <p:nvPr/>
      </p:nvGrpSpPr>
      <p:grpSpPr>
        <a:xfrm>
          <a:off x="0" y="0"/>
          <a:ext cx="0" cy="0"/>
          <a:chOff x="0" y="0"/>
          <a:chExt cx="0" cy="0"/>
        </a:xfrm>
      </p:grpSpPr>
      <p:sp>
        <p:nvSpPr>
          <p:cNvPr id="671" name="Shape 671"/>
          <p:cNvSpPr txBox="1">
            <a:spLocks noGrp="1"/>
          </p:cNvSpPr>
          <p:nvPr>
            <p:ph type="body" idx="1"/>
          </p:nvPr>
        </p:nvSpPr>
        <p:spPr>
          <a:xfrm>
            <a:off x="685800" y="1981200"/>
            <a:ext cx="8153399" cy="1631175"/>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But the most important thing we offer is a way to spend a little less time at your office, and a little more time with the things you actually care about.</a:t>
            </a:r>
          </a:p>
          <a:p>
            <a:pPr marL="0" marR="0" lvl="0" indent="0" algn="l" rtl="0">
              <a:spcBef>
                <a:spcPts val="480"/>
              </a:spcBef>
              <a:spcAft>
                <a:spcPts val="0"/>
              </a:spcAft>
              <a:buSzPct val="25000"/>
              <a:buNone/>
            </a:pPr>
            <a:r>
              <a:rPr lang="en-US" sz="2400" b="0" i="0" u="none" strike="noStrike" cap="none" baseline="0">
                <a:solidFill>
                  <a:srgbClr val="FFFFFF"/>
                </a:solidFill>
                <a:sym typeface="Arial"/>
              </a:rPr>
              <a:t>Like your family.</a:t>
            </a:r>
          </a:p>
        </p:txBody>
      </p:sp>
      <p:sp>
        <p:nvSpPr>
          <p:cNvPr id="672" name="Shape 67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677"/>
        <p:cNvGrpSpPr/>
        <p:nvPr/>
      </p:nvGrpSpPr>
      <p:grpSpPr>
        <a:xfrm>
          <a:off x="0" y="0"/>
          <a:ext cx="0" cy="0"/>
          <a:chOff x="0" y="0"/>
          <a:chExt cx="0" cy="0"/>
        </a:xfrm>
      </p:grpSpPr>
      <p:sp>
        <p:nvSpPr>
          <p:cNvPr id="678" name="Shape 678"/>
          <p:cNvSpPr txBox="1">
            <a:spLocks noGrp="1"/>
          </p:cNvSpPr>
          <p:nvPr>
            <p:ph type="body" idx="1"/>
          </p:nvPr>
        </p:nvSpPr>
        <p:spPr>
          <a:xfrm>
            <a:off x="685800" y="1981200"/>
            <a:ext cx="8153399" cy="175428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It’s time to build your networks in the cloud.</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It’s time to say “Yes” to reasonable requests.</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It’s time to spend more time with your family.</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It’s time for Pertino.</a:t>
            </a:r>
          </a:p>
        </p:txBody>
      </p:sp>
      <p:sp>
        <p:nvSpPr>
          <p:cNvPr id="679" name="Shape 67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Shape 685"/>
          <p:cNvSpPr txBox="1">
            <a:spLocks noGrp="1"/>
          </p:cNvSpPr>
          <p:nvPr>
            <p:ph type="body" idx="1"/>
          </p:nvPr>
        </p:nvSpPr>
        <p:spPr>
          <a:xfrm>
            <a:off x="685800" y="1981200"/>
            <a:ext cx="8153399" cy="46162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Our goal: </a:t>
            </a:r>
          </a:p>
        </p:txBody>
      </p:sp>
      <p:sp>
        <p:nvSpPr>
          <p:cNvPr id="686" name="Shape 686"/>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Shape 692"/>
          <p:cNvSpPr txBox="1">
            <a:spLocks noGrp="1"/>
          </p:cNvSpPr>
          <p:nvPr>
            <p:ph type="body" idx="1"/>
          </p:nvPr>
        </p:nvSpPr>
        <p:spPr>
          <a:xfrm>
            <a:off x="685800" y="1981200"/>
            <a:ext cx="8153399" cy="892512"/>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Our goal: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To connect everyone—</a:t>
            </a:r>
          </a:p>
        </p:txBody>
      </p:sp>
      <p:sp>
        <p:nvSpPr>
          <p:cNvPr id="693" name="Shape 693"/>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1981200"/>
            <a:ext cx="8153399" cy="427805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You already have to be an expert on hardware, operating systems, desktop devices, mobile devices, </a:t>
            </a:r>
          </a:p>
          <a:p>
            <a:endParaRPr lang="en-US" sz="2400" b="0" i="0" u="none" strike="noStrike" cap="none" baseline="0">
              <a:solidFill>
                <a:srgbClr val="FF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a:p>
            <a:endParaRPr lang="en-US" sz="2400" b="0" i="0" u="none" strike="noStrike" cap="none" baseline="0">
              <a:solidFill>
                <a:srgbClr val="FF0000"/>
              </a:solidFill>
              <a:sym typeface="Arial"/>
            </a:endParaRPr>
          </a:p>
        </p:txBody>
      </p:sp>
      <p:sp>
        <p:nvSpPr>
          <p:cNvPr id="140" name="Shape 140"/>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Shape 699"/>
          <p:cNvSpPr txBox="1">
            <a:spLocks noGrp="1"/>
          </p:cNvSpPr>
          <p:nvPr>
            <p:ph type="body" idx="1"/>
          </p:nvPr>
        </p:nvSpPr>
        <p:spPr>
          <a:xfrm>
            <a:off x="685800" y="1981200"/>
            <a:ext cx="8153399" cy="1323399"/>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Our goal: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To connect everyone—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to everyone and everything—</a:t>
            </a:r>
          </a:p>
        </p:txBody>
      </p:sp>
      <p:sp>
        <p:nvSpPr>
          <p:cNvPr id="700" name="Shape 700"/>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6" name="Shape 706"/>
          <p:cNvSpPr txBox="1">
            <a:spLocks noGrp="1"/>
          </p:cNvSpPr>
          <p:nvPr>
            <p:ph type="body" idx="1"/>
          </p:nvPr>
        </p:nvSpPr>
        <p:spPr>
          <a:xfrm>
            <a:off x="685800" y="1981200"/>
            <a:ext cx="8153399" cy="1754286"/>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Our goal: </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To connect everyone—</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to everyone and everything—</a:t>
            </a:r>
          </a:p>
          <a:p>
            <a:pPr marL="0" marR="0" lvl="0" indent="0" algn="l" rtl="0">
              <a:spcBef>
                <a:spcPts val="480"/>
              </a:spcBef>
              <a:spcAft>
                <a:spcPts val="0"/>
              </a:spcAft>
              <a:buSzPct val="25000"/>
              <a:buNone/>
            </a:pPr>
            <a:r>
              <a:rPr lang="en-US" sz="2400" b="0" i="0" u="none" strike="noStrike" cap="none" baseline="0">
                <a:solidFill>
                  <a:srgbClr val="FF0000"/>
                </a:solidFill>
                <a:sym typeface="Arial"/>
              </a:rPr>
              <a:t>everywhere.</a:t>
            </a:r>
          </a:p>
        </p:txBody>
      </p:sp>
      <p:sp>
        <p:nvSpPr>
          <p:cNvPr id="707" name="Shape 707"/>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Shape 712"/>
        <p:cNvGrpSpPr/>
        <p:nvPr/>
      </p:nvGrpSpPr>
      <p:grpSpPr>
        <a:xfrm>
          <a:off x="0" y="0"/>
          <a:ext cx="0" cy="0"/>
          <a:chOff x="0" y="0"/>
          <a:chExt cx="0" cy="0"/>
        </a:xfrm>
      </p:grpSpPr>
      <p:sp>
        <p:nvSpPr>
          <p:cNvPr id="713" name="Shape 713"/>
          <p:cNvSpPr txBox="1">
            <a:spLocks noGrp="1"/>
          </p:cNvSpPr>
          <p:nvPr>
            <p:ph type="body" idx="1"/>
          </p:nvPr>
        </p:nvSpPr>
        <p:spPr>
          <a:xfrm>
            <a:off x="685800" y="1981200"/>
            <a:ext cx="8153399" cy="461624"/>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FF0000"/>
                </a:solidFill>
                <a:sym typeface="Arial"/>
              </a:rPr>
              <a:t>Even somebody’s </a:t>
            </a:r>
            <a:r>
              <a:rPr lang="en-US" sz="2400" b="0" i="0" u="none" strike="noStrike" cap="none">
                <a:solidFill>
                  <a:srgbClr val="FF0000"/>
                </a:solidFill>
                <a:sym typeface="Arial"/>
              </a:rPr>
              <a:t>lake house.</a:t>
            </a:r>
            <a:endParaRPr lang="en-US" sz="2400" b="0" i="0" u="none" strike="noStrike" cap="none" baseline="0">
              <a:solidFill>
                <a:srgbClr val="FF0000"/>
              </a:solidFill>
              <a:sym typeface="Arial"/>
            </a:endParaRPr>
          </a:p>
        </p:txBody>
      </p:sp>
      <p:sp>
        <p:nvSpPr>
          <p:cNvPr id="714" name="Shape 714"/>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Shape 720"/>
          <p:cNvSpPr txBox="1">
            <a:spLocks noGrp="1"/>
          </p:cNvSpPr>
          <p:nvPr>
            <p:ph type="body" idx="1"/>
          </p:nvPr>
        </p:nvSpPr>
        <p:spPr>
          <a:xfrm>
            <a:off x="685800" y="1981200"/>
            <a:ext cx="8153399" cy="5201383"/>
          </a:xfrm>
          <a:prstGeom prst="rect">
            <a:avLst/>
          </a:prstGeom>
          <a:noFill/>
          <a:ln>
            <a:noFill/>
          </a:ln>
        </p:spPr>
        <p:txBody>
          <a:bodyPr lIns="91425" tIns="45700" rIns="91425" bIns="45700" anchor="t" anchorCtr="0">
            <a:spAutoFit/>
          </a:bodyPr>
          <a:lstStyle/>
          <a:p>
            <a:pPr marL="0" marR="0" lvl="0" indent="0" algn="l" rtl="0">
              <a:spcBef>
                <a:spcPts val="480"/>
              </a:spcBef>
              <a:spcAft>
                <a:spcPts val="0"/>
              </a:spcAft>
              <a:buSzPct val="25000"/>
              <a:buNone/>
            </a:pPr>
            <a:r>
              <a:rPr lang="en-US" sz="2400" b="0" i="0" u="none" strike="noStrike" cap="none" baseline="0">
                <a:solidFill>
                  <a:srgbClr val="000000"/>
                </a:solidFill>
                <a:sym typeface="Arial"/>
              </a:rPr>
              <a:t>And while you’re very busy being responsible for all that, </a:t>
            </a:r>
          </a:p>
          <a:p>
            <a:pPr marL="0" marR="0" lvl="0" indent="0" algn="l" rtl="0">
              <a:spcBef>
                <a:spcPts val="480"/>
              </a:spcBef>
              <a:spcAft>
                <a:spcPts val="0"/>
              </a:spcAft>
              <a:buSzPct val="25000"/>
              <a:buNone/>
            </a:pPr>
            <a:r>
              <a:rPr lang="en-US" sz="2400" b="0" i="0" u="none" strike="noStrike" cap="none" baseline="0">
                <a:solidFill>
                  <a:srgbClr val="000000"/>
                </a:solidFill>
                <a:sym typeface="Arial"/>
              </a:rPr>
              <a:t>you’re also responsible for responding to emergencies.</a:t>
            </a:r>
          </a:p>
          <a:p>
            <a:pPr marL="0" marR="0" lvl="0" indent="0" algn="l" rtl="0">
              <a:spcBef>
                <a:spcPts val="480"/>
              </a:spcBef>
              <a:spcAft>
                <a:spcPts val="0"/>
              </a:spcAft>
              <a:buSzPct val="25000"/>
              <a:buNone/>
            </a:pPr>
            <a:r>
              <a:rPr lang="en-US" sz="2400" b="0" i="0" u="none" strike="noStrike" cap="none" baseline="0">
                <a:solidFill>
                  <a:schemeClr val="lt1"/>
                </a:solidFill>
                <a:sym typeface="Arial"/>
              </a:rPr>
              <a:t>Right?</a:t>
            </a: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pPr marL="0" marR="0" lvl="0" indent="0" algn="l" rtl="0">
              <a:spcBef>
                <a:spcPts val="480"/>
              </a:spcBef>
              <a:spcAft>
                <a:spcPts val="0"/>
              </a:spcAft>
              <a:buSzPct val="25000"/>
              <a:buNone/>
            </a:pPr>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a:p>
            <a:endParaRPr lang="en-US" sz="2400" b="0" i="0" u="none" strike="noStrike" cap="none" baseline="0">
              <a:solidFill>
                <a:schemeClr val="lt1"/>
              </a:solidFill>
              <a:sym typeface="Arial"/>
            </a:endParaRPr>
          </a:p>
        </p:txBody>
      </p:sp>
      <p:sp>
        <p:nvSpPr>
          <p:cNvPr id="721" name="Shape 721"/>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Shape 727"/>
          <p:cNvSpPr txBox="1">
            <a:spLocks noGrp="1"/>
          </p:cNvSpPr>
          <p:nvPr>
            <p:ph type="body" idx="1"/>
          </p:nvPr>
        </p:nvSpPr>
        <p:spPr>
          <a:xfrm>
            <a:off x="685800" y="1981200"/>
            <a:ext cx="8153399" cy="5016717"/>
          </a:xfrm>
          <a:prstGeom prst="rect">
            <a:avLst/>
          </a:prstGeom>
          <a:noFill/>
          <a:ln>
            <a:noFill/>
          </a:ln>
        </p:spPr>
        <p:txBody>
          <a:bodyPr lIns="91425" tIns="45700" rIns="91425" bIns="45700" anchor="t" anchorCtr="0">
            <a:spAutoFit/>
          </a:bodyPr>
          <a:lstStyle/>
          <a:p>
            <a:pPr marL="0" marR="0" lvl="0" indent="0" algn="ctr" rtl="0">
              <a:spcBef>
                <a:spcPts val="640"/>
              </a:spcBef>
              <a:spcAft>
                <a:spcPts val="0"/>
              </a:spcAft>
              <a:buSzPct val="25000"/>
              <a:buNone/>
            </a:pPr>
            <a:r>
              <a:rPr lang="en-US" sz="3200" b="0" i="0" u="none" strike="noStrike" cap="none" baseline="0">
                <a:solidFill>
                  <a:srgbClr val="1E9ED3"/>
                </a:solidFill>
                <a:sym typeface="Arial"/>
              </a:rPr>
              <a:t>Pertino.</a:t>
            </a:r>
          </a:p>
          <a:p>
            <a:endParaRPr lang="en-US" sz="3200" b="0" i="0" u="none" strike="noStrike" cap="none" baseline="0">
              <a:solidFill>
                <a:srgbClr val="1E9ED3"/>
              </a:solidFill>
              <a:sym typeface="Arial"/>
            </a:endParaRPr>
          </a:p>
          <a:p>
            <a:pPr marL="0" marR="0" lvl="0" indent="0" algn="l" rtl="0">
              <a:spcBef>
                <a:spcPts val="480"/>
              </a:spcBef>
              <a:spcAft>
                <a:spcPts val="0"/>
              </a:spcAft>
              <a:buSzPct val="25000"/>
              <a:buNone/>
            </a:pPr>
            <a:endParaRPr lang="en-US" sz="3200" b="0" i="0" u="none" strike="noStrike" cap="none" baseline="0">
              <a:solidFill>
                <a:srgbClr val="1E9ED3"/>
              </a:solidFill>
              <a:sym typeface="Arial"/>
            </a:endParaRPr>
          </a:p>
          <a:p>
            <a:endParaRPr lang="en-US" sz="3200" b="0" i="0" u="none" strike="noStrike" cap="none" baseline="0">
              <a:solidFill>
                <a:srgbClr val="1E9ED3"/>
              </a:solidFill>
              <a:sym typeface="Arial"/>
            </a:endParaRPr>
          </a:p>
          <a:p>
            <a:endParaRPr lang="en-US" sz="3200" b="0" i="0" u="none" strike="noStrike" cap="none" baseline="0">
              <a:solidFill>
                <a:srgbClr val="1E9ED3"/>
              </a:solidFill>
              <a:sym typeface="Arial"/>
            </a:endParaRPr>
          </a:p>
          <a:p>
            <a:endParaRPr lang="en-US" sz="3200" b="0" i="0" u="none" strike="noStrike" cap="none" baseline="0">
              <a:solidFill>
                <a:srgbClr val="1E9ED3"/>
              </a:solidFill>
              <a:sym typeface="Arial"/>
            </a:endParaRPr>
          </a:p>
          <a:p>
            <a:endParaRPr lang="en-US" sz="3200" b="0" i="0" u="none" strike="noStrike" cap="none" baseline="0">
              <a:solidFill>
                <a:srgbClr val="1E9ED3"/>
              </a:solidFill>
              <a:sym typeface="Arial"/>
            </a:endParaRPr>
          </a:p>
          <a:p>
            <a:endParaRPr lang="en-US" sz="3200" b="0" i="0" u="none" strike="noStrike" cap="none" baseline="0">
              <a:solidFill>
                <a:srgbClr val="1E9ED3"/>
              </a:solidFill>
              <a:sym typeface="Arial"/>
            </a:endParaRPr>
          </a:p>
          <a:p>
            <a:endParaRPr lang="en-US" sz="3200" b="0" i="0" u="none" strike="noStrike" cap="none" baseline="0">
              <a:solidFill>
                <a:srgbClr val="1E9ED3"/>
              </a:solidFill>
              <a:sym typeface="Arial"/>
            </a:endParaRPr>
          </a:p>
        </p:txBody>
      </p:sp>
      <p:sp>
        <p:nvSpPr>
          <p:cNvPr id="728" name="Shape 728"/>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Shape 733"/>
        <p:cNvGrpSpPr/>
        <p:nvPr/>
      </p:nvGrpSpPr>
      <p:grpSpPr>
        <a:xfrm>
          <a:off x="0" y="0"/>
          <a:ext cx="0" cy="0"/>
          <a:chOff x="0" y="0"/>
          <a:chExt cx="0" cy="0"/>
        </a:xfrm>
      </p:grpSpPr>
      <p:sp>
        <p:nvSpPr>
          <p:cNvPr id="734" name="Shape 734"/>
          <p:cNvSpPr txBox="1">
            <a:spLocks noGrp="1"/>
          </p:cNvSpPr>
          <p:nvPr>
            <p:ph type="body" idx="1"/>
          </p:nvPr>
        </p:nvSpPr>
        <p:spPr>
          <a:xfrm>
            <a:off x="685800" y="1981200"/>
            <a:ext cx="8153399" cy="4462720"/>
          </a:xfrm>
          <a:prstGeom prst="rect">
            <a:avLst/>
          </a:prstGeom>
          <a:noFill/>
          <a:ln>
            <a:noFill/>
          </a:ln>
        </p:spPr>
        <p:txBody>
          <a:bodyPr lIns="91425" tIns="45700" rIns="91425" bIns="45700" anchor="t" anchorCtr="0">
            <a:spAutoFit/>
          </a:bodyPr>
          <a:lstStyle/>
          <a:p>
            <a:pPr marL="0" marR="0" lvl="0" indent="0" algn="ctr" rtl="0">
              <a:spcBef>
                <a:spcPts val="640"/>
              </a:spcBef>
              <a:spcAft>
                <a:spcPts val="0"/>
              </a:spcAft>
              <a:buSzPct val="25000"/>
              <a:buNone/>
            </a:pPr>
            <a:r>
              <a:rPr lang="en-US" sz="3200" b="0" i="0" u="none" strike="noStrike" cap="none" baseline="0">
                <a:solidFill>
                  <a:srgbClr val="1E9ED3"/>
                </a:solidFill>
                <a:sym typeface="Arial"/>
              </a:rPr>
              <a:t>Pertino.</a:t>
            </a:r>
          </a:p>
          <a:p>
            <a:pPr marL="0" marR="0" lvl="0" indent="0" algn="ctr" rtl="0">
              <a:spcBef>
                <a:spcPts val="480"/>
              </a:spcBef>
              <a:spcAft>
                <a:spcPts val="0"/>
              </a:spcAft>
              <a:buSzPct val="25000"/>
              <a:buNone/>
            </a:pPr>
            <a:r>
              <a:rPr lang="en-US" sz="2400" b="0" i="0" u="none" strike="noStrike" cap="none" baseline="0">
                <a:solidFill>
                  <a:srgbClr val="1E9ED3"/>
                </a:solidFill>
                <a:sym typeface="Arial"/>
              </a:rPr>
              <a:t>Simple, secure networks</a:t>
            </a:r>
            <a:r>
              <a:rPr lang="en-US" sz="2400" b="0" i="0" u="none" strike="noStrike" cap="none" baseline="0">
                <a:solidFill>
                  <a:srgbClr val="000000"/>
                </a:solidFill>
                <a:sym typeface="Arial"/>
              </a:rPr>
              <a:t> for humans.</a:t>
            </a:r>
          </a:p>
          <a:p>
            <a:endParaRPr lang="en-US" sz="2400" b="0" i="0" u="none" strike="noStrike" cap="none" baseline="0">
              <a:solidFill>
                <a:srgbClr val="000000"/>
              </a:solidFill>
              <a:sym typeface="Arial"/>
            </a:endParaRPr>
          </a:p>
          <a:p>
            <a:pPr marL="0" marR="0" lvl="0" indent="0" algn="l" rtl="0">
              <a:spcBef>
                <a:spcPts val="480"/>
              </a:spcBef>
              <a:spcAft>
                <a:spcPts val="0"/>
              </a:spcAft>
              <a:buSzPct val="25000"/>
              <a:buNone/>
            </a:pPr>
            <a:endParaRPr lang="en-US" sz="2400" b="0" i="0" u="none" strike="noStrike" cap="none" baseline="0">
              <a:solidFill>
                <a:srgbClr val="000000"/>
              </a:solidFill>
              <a:sym typeface="Arial"/>
            </a:endParaRPr>
          </a:p>
          <a:p>
            <a:endParaRPr lang="en-US" sz="2400" b="0" i="0" u="none" strike="noStrike" cap="none" baseline="0">
              <a:solidFill>
                <a:srgbClr val="000000"/>
              </a:solidFill>
              <a:sym typeface="Arial"/>
            </a:endParaRPr>
          </a:p>
          <a:p>
            <a:endParaRPr lang="en-US" sz="2400" b="0" i="0" u="none" strike="noStrike" cap="none" baseline="0">
              <a:solidFill>
                <a:srgbClr val="000000"/>
              </a:solidFill>
              <a:sym typeface="Arial"/>
            </a:endParaRPr>
          </a:p>
          <a:p>
            <a:endParaRPr lang="en-US" sz="2400" b="0" i="0" u="none" strike="noStrike" cap="none" baseline="0">
              <a:solidFill>
                <a:srgbClr val="000000"/>
              </a:solidFill>
              <a:sym typeface="Arial"/>
            </a:endParaRPr>
          </a:p>
          <a:p>
            <a:endParaRPr lang="en-US" sz="2400" b="0" i="0" u="none" strike="noStrike" cap="none" baseline="0">
              <a:solidFill>
                <a:srgbClr val="000000"/>
              </a:solidFill>
              <a:sym typeface="Arial"/>
            </a:endParaRPr>
          </a:p>
          <a:p>
            <a:endParaRPr lang="en-US" sz="2400" b="0" i="0" u="none" strike="noStrike" cap="none" baseline="0">
              <a:solidFill>
                <a:srgbClr val="000000"/>
              </a:solidFill>
              <a:sym typeface="Arial"/>
            </a:endParaRPr>
          </a:p>
          <a:p>
            <a:endParaRPr lang="en-US" sz="2400" b="0" i="0" u="none" strike="noStrike" cap="none" baseline="0">
              <a:solidFill>
                <a:srgbClr val="000000"/>
              </a:solidFill>
              <a:sym typeface="Arial"/>
            </a:endParaRPr>
          </a:p>
        </p:txBody>
      </p:sp>
      <p:sp>
        <p:nvSpPr>
          <p:cNvPr id="735" name="Shape 735"/>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Shape 741"/>
          <p:cNvSpPr txBox="1">
            <a:spLocks noGrp="1"/>
          </p:cNvSpPr>
          <p:nvPr>
            <p:ph type="body" idx="1"/>
          </p:nvPr>
        </p:nvSpPr>
        <p:spPr>
          <a:xfrm>
            <a:off x="685800" y="1981200"/>
            <a:ext cx="8153399" cy="4893606"/>
          </a:xfrm>
          <a:prstGeom prst="rect">
            <a:avLst/>
          </a:prstGeom>
          <a:noFill/>
          <a:ln>
            <a:noFill/>
          </a:ln>
        </p:spPr>
        <p:txBody>
          <a:bodyPr lIns="91425" tIns="45700" rIns="91425" bIns="45700" anchor="t" anchorCtr="0">
            <a:spAutoFit/>
          </a:bodyPr>
          <a:lstStyle/>
          <a:p>
            <a:pPr marL="0" marR="0" lvl="0" indent="0" algn="ctr" rtl="0">
              <a:spcBef>
                <a:spcPts val="640"/>
              </a:spcBef>
              <a:spcAft>
                <a:spcPts val="0"/>
              </a:spcAft>
              <a:buSzPct val="25000"/>
              <a:buNone/>
            </a:pPr>
            <a:r>
              <a:rPr lang="en-US" sz="3200" b="0" i="0" u="none" strike="noStrike" cap="none" baseline="0">
                <a:solidFill>
                  <a:srgbClr val="1E9ED3"/>
                </a:solidFill>
                <a:sym typeface="Arial"/>
              </a:rPr>
              <a:t>Pertino.</a:t>
            </a:r>
          </a:p>
          <a:p>
            <a:pPr marL="0" marR="0" lvl="0" indent="0" algn="ctr" rtl="0">
              <a:spcBef>
                <a:spcPts val="480"/>
              </a:spcBef>
              <a:spcAft>
                <a:spcPts val="0"/>
              </a:spcAft>
              <a:buSzPct val="25000"/>
              <a:buNone/>
            </a:pPr>
            <a:r>
              <a:rPr lang="en-US" sz="2400" b="0" i="0" u="none" strike="noStrike" cap="none" baseline="0">
                <a:solidFill>
                  <a:srgbClr val="1E9ED3"/>
                </a:solidFill>
                <a:sym typeface="Arial"/>
              </a:rPr>
              <a:t>Simple, secure networks,</a:t>
            </a:r>
            <a:r>
              <a:rPr lang="en-US" sz="2400" b="0" i="0" u="none" strike="noStrike" cap="none">
                <a:solidFill>
                  <a:srgbClr val="1E9ED3"/>
                </a:solidFill>
                <a:sym typeface="Arial"/>
              </a:rPr>
              <a:t> in seconds</a:t>
            </a:r>
            <a:r>
              <a:rPr lang="en-US" sz="2400" b="0" i="0" u="none" strike="noStrike" cap="none" baseline="0">
                <a:solidFill>
                  <a:srgbClr val="1E9ED3"/>
                </a:solidFill>
                <a:sym typeface="Arial"/>
              </a:rPr>
              <a:t>.</a:t>
            </a:r>
          </a:p>
          <a:p>
            <a:endParaRPr lang="en-US" sz="2400" b="0" i="0" u="none" strike="noStrike" cap="none" baseline="0">
              <a:solidFill>
                <a:srgbClr val="1E9ED3"/>
              </a:solidFill>
              <a:sym typeface="Arial"/>
            </a:endParaRPr>
          </a:p>
          <a:p>
            <a:endParaRPr lang="en-US">
              <a:solidFill>
                <a:srgbClr val="FFFF00"/>
              </a:solidFill>
            </a:endParaRPr>
          </a:p>
          <a:p>
            <a:pPr marL="0" marR="0" lvl="0" indent="0" algn="l" rtl="0">
              <a:spcBef>
                <a:spcPts val="480"/>
              </a:spcBef>
              <a:spcAft>
                <a:spcPts val="0"/>
              </a:spcAft>
              <a:buSzPct val="25000"/>
              <a:buNone/>
            </a:pPr>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a:p>
            <a:endParaRPr lang="en-US">
              <a:solidFill>
                <a:srgbClr val="FFFF00"/>
              </a:solidFill>
            </a:endParaRPr>
          </a:p>
        </p:txBody>
      </p:sp>
      <p:sp>
        <p:nvSpPr>
          <p:cNvPr id="742" name="Shape 742"/>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8" name="Shape 748"/>
          <p:cNvSpPr txBox="1">
            <a:spLocks noGrp="1"/>
          </p:cNvSpPr>
          <p:nvPr>
            <p:ph type="body" idx="1"/>
          </p:nvPr>
        </p:nvSpPr>
        <p:spPr>
          <a:xfrm>
            <a:off x="685800" y="1981200"/>
            <a:ext cx="8153399" cy="4876799"/>
          </a:xfrm>
          <a:prstGeom prst="rect">
            <a:avLst/>
          </a:prstGeom>
          <a:noFill/>
          <a:ln>
            <a:noFill/>
          </a:ln>
        </p:spPr>
        <p:txBody>
          <a:bodyPr lIns="91425" tIns="45700" rIns="91425" bIns="45700" anchor="t" anchorCtr="0">
            <a:spAutoFit/>
          </a:bodyPr>
          <a:lstStyle/>
          <a:p>
            <a:pPr marL="0" marR="0" lvl="0" indent="0" algn="ctr" rtl="0">
              <a:spcBef>
                <a:spcPts val="640"/>
              </a:spcBef>
              <a:spcAft>
                <a:spcPts val="0"/>
              </a:spcAft>
              <a:buSzPct val="25000"/>
              <a:buNone/>
            </a:pPr>
            <a:r>
              <a:rPr lang="en-US" sz="3200" b="0" i="0" u="none" strike="noStrike" cap="none" baseline="0">
                <a:solidFill>
                  <a:schemeClr val="dk2"/>
                </a:solidFill>
                <a:sym typeface="Arial"/>
              </a:rPr>
              <a:t>Pertino.</a:t>
            </a:r>
          </a:p>
          <a:p>
            <a:pPr marL="0" marR="0" lvl="0" indent="0" algn="ctr" rtl="0">
              <a:spcBef>
                <a:spcPts val="480"/>
              </a:spcBef>
              <a:spcAft>
                <a:spcPts val="0"/>
              </a:spcAft>
              <a:buSzPct val="25000"/>
              <a:buNone/>
            </a:pPr>
            <a:r>
              <a:rPr lang="en-US" sz="2400" b="0" i="0" u="none" strike="noStrike" cap="none" baseline="0">
                <a:solidFill>
                  <a:schemeClr val="dk2"/>
                </a:solidFill>
                <a:sym typeface="Arial"/>
              </a:rPr>
              <a:t>Networks. For humans.</a:t>
            </a:r>
          </a:p>
          <a:p>
            <a:pPr marL="0" marR="0" lvl="0" indent="0" algn="ctr" rtl="0">
              <a:spcBef>
                <a:spcPts val="480"/>
              </a:spcBef>
              <a:spcAft>
                <a:spcPts val="0"/>
              </a:spcAft>
              <a:buSzPct val="25000"/>
              <a:buNone/>
            </a:pPr>
            <a:r>
              <a:rPr lang="en-US" sz="2400" b="0" i="0" u="none" strike="noStrike" cap="none" baseline="0">
                <a:solidFill>
                  <a:srgbClr val="1E9ED3"/>
                </a:solidFill>
                <a:sym typeface="Arial"/>
              </a:rPr>
              <a:t>Thank you.</a:t>
            </a:r>
          </a:p>
          <a:p>
            <a:endParaRPr lang="en-US" sz="2400" b="0" i="0" u="none" strike="noStrike" cap="none" baseline="0">
              <a:solidFill>
                <a:srgbClr val="1E9ED3"/>
              </a:solidFill>
              <a:sym typeface="Arial"/>
            </a:endParaRPr>
          </a:p>
          <a:p>
            <a:pPr marL="0" marR="0" lvl="0" indent="0" algn="l" rtl="0">
              <a:spcBef>
                <a:spcPts val="480"/>
              </a:spcBef>
              <a:spcAft>
                <a:spcPts val="0"/>
              </a:spcAft>
              <a:buSzPct val="25000"/>
              <a:buNone/>
            </a:pPr>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a:p>
            <a:endParaRPr lang="en-US" sz="2400" b="0" i="0" u="none" strike="noStrike" cap="none" baseline="0">
              <a:solidFill>
                <a:srgbClr val="1E9ED3"/>
              </a:solidFill>
              <a:sym typeface="Arial"/>
            </a:endParaRPr>
          </a:p>
        </p:txBody>
      </p:sp>
      <p:sp>
        <p:nvSpPr>
          <p:cNvPr id="749" name="Shape 749"/>
          <p:cNvSpPr/>
          <p:nvPr/>
        </p:nvSpPr>
        <p:spPr>
          <a:xfrm>
            <a:off x="4160837" y="966787"/>
            <a:ext cx="184149" cy="307736"/>
          </a:xfrm>
          <a:prstGeom prst="rect">
            <a:avLst/>
          </a:prstGeom>
          <a:noFill/>
          <a:ln>
            <a:noFill/>
          </a:ln>
        </p:spPr>
        <p:txBody>
          <a:bodyPr lIns="91425" tIns="45700" rIns="91425" bIns="45700" anchor="t" anchorCtr="0">
            <a:spAutoFit/>
          </a:bodyPr>
          <a:lstStyle/>
          <a:p>
            <a:endParaRPr>
              <a:latin typeface="Times"/>
              <a:ea typeface="Times"/>
              <a:cs typeface="Times"/>
            </a:endParaRP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a:themeElements>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1533</TotalTime>
  <Words>2356</Words>
  <Application>Microsoft Macintosh PowerPoint</Application>
  <PresentationFormat>On-screen Show (4:3)</PresentationFormat>
  <Paragraphs>765</Paragraphs>
  <Slides>97</Slides>
  <Notes>97</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Rich Binell</cp:lastModifiedBy>
  <cp:revision>76</cp:revision>
  <dcterms:modified xsi:type="dcterms:W3CDTF">2013-04-03T13:07:00Z</dcterms:modified>
</cp:coreProperties>
</file>